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9" r:id="rId1"/>
    <p:sldMasterId id="2147483663" r:id="rId2"/>
    <p:sldMasterId id="2147483675" r:id="rId3"/>
  </p:sldMasterIdLst>
  <p:notesMasterIdLst>
    <p:notesMasterId r:id="rId15"/>
  </p:notesMasterIdLst>
  <p:sldIdLst>
    <p:sldId id="256" r:id="rId4"/>
    <p:sldId id="257" r:id="rId5"/>
    <p:sldId id="258" r:id="rId6"/>
    <p:sldId id="259" r:id="rId7"/>
    <p:sldId id="260" r:id="rId8"/>
    <p:sldId id="261" r:id="rId9"/>
    <p:sldId id="265" r:id="rId10"/>
    <p:sldId id="262" r:id="rId11"/>
    <p:sldId id="263" r:id="rId12"/>
    <p:sldId id="264" r:id="rId13"/>
    <p:sldId id="266" r:id="rId14"/>
  </p:sldIdLst>
  <p:sldSz cx="12192000" cy="6858000"/>
  <p:notesSz cx="6858000" cy="9144000"/>
  <p:embeddedFontLst>
    <p:embeddedFont>
      <p:font typeface="Montserrat Black" panose="00000A00000000000000" pitchFamily="50" charset="0"/>
      <p:bold r:id="rId16"/>
    </p:embeddedFont>
    <p:embeddedFont>
      <p:font typeface="Montserrat Light" panose="00000400000000000000" pitchFamily="50" charset="0"/>
      <p:regular r:id="rId17"/>
    </p:embeddedFont>
    <p:embeddedFont>
      <p:font typeface="Calibri" panose="020F0502020204030204" pitchFamily="34" charset="0"/>
      <p:regular r:id="rId18"/>
      <p:bold r:id="rId19"/>
      <p:italic r:id="rId20"/>
      <p:boldItalic r:id="rId21"/>
    </p:embeddedFont>
    <p:embeddedFont>
      <p:font typeface="Helvetica Light" panose="020B0500000000000000"/>
      <p:regular r:id="rId22"/>
    </p:embeddedFont>
    <p:embeddedFont>
      <p:font typeface="Montserrat" panose="00000500000000000000" pitchFamily="50" charset="0"/>
      <p:regular r:id="rId23"/>
      <p:bold r:id="rId24"/>
    </p:embeddedFont>
  </p:embeddedFont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B3DDFF"/>
    <a:srgbClr val="959595"/>
    <a:srgbClr val="DDDDDD"/>
    <a:srgbClr val="F1E4A9"/>
    <a:srgbClr val="464646"/>
    <a:srgbClr val="2A81C4"/>
    <a:srgbClr val="58A0D8"/>
    <a:srgbClr val="85BEEB"/>
    <a:srgbClr val="F1C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32" autoAdjust="0"/>
  </p:normalViewPr>
  <p:slideViewPr>
    <p:cSldViewPr snapToGrid="0">
      <p:cViewPr varScale="1">
        <p:scale>
          <a:sx n="95" d="100"/>
          <a:sy n="95" d="100"/>
        </p:scale>
        <p:origin x="1194" y="78"/>
      </p:cViewPr>
      <p:guideLst/>
    </p:cSldViewPr>
  </p:slideViewPr>
  <p:notesTextViewPr>
    <p:cViewPr>
      <p:scale>
        <a:sx n="3" d="2"/>
        <a:sy n="3" d="2"/>
      </p:scale>
      <p:origin x="0" y="0"/>
    </p:cViewPr>
  </p:notesTextViewPr>
  <p:notesViewPr>
    <p:cSldViewPr snapToGrid="0">
      <p:cViewPr varScale="1">
        <p:scale>
          <a:sx n="85" d="100"/>
          <a:sy n="85" d="100"/>
        </p:scale>
        <p:origin x="388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F21F8-9A77-40E6-BA9B-563105A7F232}" type="doc">
      <dgm:prSet loTypeId="urn:microsoft.com/office/officeart/2005/8/layout/cycle1" loCatId="cycle" qsTypeId="urn:microsoft.com/office/officeart/2005/8/quickstyle/simple1" qsCatId="simple" csTypeId="urn:microsoft.com/office/officeart/2005/8/colors/accent6_3" csCatId="accent6" phldr="1"/>
      <dgm:spPr/>
      <dgm:t>
        <a:bodyPr/>
        <a:lstStyle/>
        <a:p>
          <a:endParaRPr lang="hu-HU"/>
        </a:p>
      </dgm:t>
    </dgm:pt>
    <dgm:pt modelId="{6965F8C2-BCCA-4CDF-9905-43848F3082EE}">
      <dgm:prSet phldrT="[Text]"/>
      <dgm:spPr/>
      <dgm:t>
        <a:bodyPr/>
        <a:lstStyle/>
        <a:p>
          <a:r>
            <a:rPr lang="hu-HU" dirty="0" smtClean="0"/>
            <a:t>Túl sok riasztás</a:t>
          </a:r>
          <a:endParaRPr lang="hu-HU" dirty="0"/>
        </a:p>
      </dgm:t>
    </dgm:pt>
    <dgm:pt modelId="{8C010916-74A1-4010-BF34-538A51FEAE2E}" type="parTrans" cxnId="{844CA5D9-728A-4F1A-8329-422157890E1F}">
      <dgm:prSet/>
      <dgm:spPr/>
      <dgm:t>
        <a:bodyPr/>
        <a:lstStyle/>
        <a:p>
          <a:endParaRPr lang="hu-HU"/>
        </a:p>
      </dgm:t>
    </dgm:pt>
    <dgm:pt modelId="{7EBD8814-6816-45F6-9000-CE4927DEFF35}" type="sibTrans" cxnId="{844CA5D9-728A-4F1A-8329-422157890E1F}">
      <dgm:prSet/>
      <dgm:spPr/>
      <dgm:t>
        <a:bodyPr/>
        <a:lstStyle/>
        <a:p>
          <a:endParaRPr lang="hu-HU"/>
        </a:p>
      </dgm:t>
    </dgm:pt>
    <dgm:pt modelId="{B6DB9050-2817-4269-AD83-6B4B7EEE1AA3}">
      <dgm:prSet phldrT="[Text]"/>
      <dgm:spPr/>
      <dgm:t>
        <a:bodyPr/>
        <a:lstStyle/>
        <a:p>
          <a:r>
            <a:rPr lang="hu-HU" dirty="0" smtClean="0"/>
            <a:t>Hiányzó emberi erőforrás ezek feldolgozására</a:t>
          </a:r>
          <a:endParaRPr lang="hu-HU" dirty="0"/>
        </a:p>
      </dgm:t>
    </dgm:pt>
    <dgm:pt modelId="{808D0CCB-B208-4BD6-BB37-44F9A68BE261}" type="parTrans" cxnId="{4D1672DD-428D-4E57-9C10-44E5B4F809C5}">
      <dgm:prSet/>
      <dgm:spPr/>
      <dgm:t>
        <a:bodyPr/>
        <a:lstStyle/>
        <a:p>
          <a:endParaRPr lang="hu-HU"/>
        </a:p>
      </dgm:t>
    </dgm:pt>
    <dgm:pt modelId="{6021112B-0A3C-4748-B650-5EB0A1E261AC}" type="sibTrans" cxnId="{4D1672DD-428D-4E57-9C10-44E5B4F809C5}">
      <dgm:prSet/>
      <dgm:spPr/>
      <dgm:t>
        <a:bodyPr/>
        <a:lstStyle/>
        <a:p>
          <a:endParaRPr lang="hu-HU"/>
        </a:p>
      </dgm:t>
    </dgm:pt>
    <dgm:pt modelId="{20C042EF-A96D-4F7B-9390-845A61B993FD}">
      <dgm:prSet phldrT="[Text]"/>
      <dgm:spPr/>
      <dgm:t>
        <a:bodyPr/>
        <a:lstStyle/>
        <a:p>
          <a:r>
            <a:rPr lang="hu-HU" dirty="0" smtClean="0"/>
            <a:t>A komoly támadások észrevétlenek maradnak</a:t>
          </a:r>
          <a:endParaRPr lang="hu-HU" dirty="0"/>
        </a:p>
      </dgm:t>
    </dgm:pt>
    <dgm:pt modelId="{BAA2C5A4-8A11-4329-86C1-FF5C69D50E9F}" type="parTrans" cxnId="{E6D84B85-E6CA-4ED3-BB0B-AA840C893BAE}">
      <dgm:prSet/>
      <dgm:spPr/>
      <dgm:t>
        <a:bodyPr/>
        <a:lstStyle/>
        <a:p>
          <a:endParaRPr lang="hu-HU"/>
        </a:p>
      </dgm:t>
    </dgm:pt>
    <dgm:pt modelId="{ECE9E69B-4898-4D4A-A542-45A28CBF85F1}" type="sibTrans" cxnId="{E6D84B85-E6CA-4ED3-BB0B-AA840C893BAE}">
      <dgm:prSet/>
      <dgm:spPr/>
      <dgm:t>
        <a:bodyPr/>
        <a:lstStyle/>
        <a:p>
          <a:endParaRPr lang="hu-HU"/>
        </a:p>
      </dgm:t>
    </dgm:pt>
    <dgm:pt modelId="{1BD6EF7C-EF23-4DBB-9D8C-769205978102}">
      <dgm:prSet phldrT="[Text]"/>
      <dgm:spPr/>
      <dgm:t>
        <a:bodyPr/>
        <a:lstStyle/>
        <a:p>
          <a:r>
            <a:rPr lang="hu-HU" dirty="0" smtClean="0"/>
            <a:t>Ezek tipikusan az embert támadják</a:t>
          </a:r>
          <a:endParaRPr lang="hu-HU" dirty="0"/>
        </a:p>
      </dgm:t>
    </dgm:pt>
    <dgm:pt modelId="{F332B4FD-9466-4BB7-88B3-91A9E79444D6}" type="parTrans" cxnId="{216DE94C-D3DF-40BB-A190-32789FFE214C}">
      <dgm:prSet/>
      <dgm:spPr/>
      <dgm:t>
        <a:bodyPr/>
        <a:lstStyle/>
        <a:p>
          <a:endParaRPr lang="hu-HU"/>
        </a:p>
      </dgm:t>
    </dgm:pt>
    <dgm:pt modelId="{BBBAEA2A-BBB7-4E72-B8E2-BF6993929CB6}" type="sibTrans" cxnId="{216DE94C-D3DF-40BB-A190-32789FFE214C}">
      <dgm:prSet/>
      <dgm:spPr/>
      <dgm:t>
        <a:bodyPr/>
        <a:lstStyle/>
        <a:p>
          <a:endParaRPr lang="hu-HU"/>
        </a:p>
      </dgm:t>
    </dgm:pt>
    <dgm:pt modelId="{DF9EF102-7ECF-4D97-A680-F59D42B7C576}">
      <dgm:prSet phldrT="[Text]"/>
      <dgm:spPr/>
      <dgm:t>
        <a:bodyPr/>
        <a:lstStyle/>
        <a:p>
          <a:r>
            <a:rPr lang="hu-HU" dirty="0" smtClean="0"/>
            <a:t>Adatvédelmi okokból a direkt megfigyelés nem megengedett</a:t>
          </a:r>
          <a:endParaRPr lang="hu-HU" dirty="0"/>
        </a:p>
      </dgm:t>
    </dgm:pt>
    <dgm:pt modelId="{FDDDFF35-F53D-4B47-A309-B1791A5554E4}" type="parTrans" cxnId="{093959FC-7617-482F-955E-66C028408B4F}">
      <dgm:prSet/>
      <dgm:spPr/>
      <dgm:t>
        <a:bodyPr/>
        <a:lstStyle/>
        <a:p>
          <a:endParaRPr lang="hu-HU"/>
        </a:p>
      </dgm:t>
    </dgm:pt>
    <dgm:pt modelId="{5DE28238-36C7-44D2-9EED-F87F65BF79E6}" type="sibTrans" cxnId="{093959FC-7617-482F-955E-66C028408B4F}">
      <dgm:prSet/>
      <dgm:spPr/>
      <dgm:t>
        <a:bodyPr/>
        <a:lstStyle/>
        <a:p>
          <a:endParaRPr lang="hu-HU"/>
        </a:p>
      </dgm:t>
    </dgm:pt>
    <dgm:pt modelId="{2C711686-D877-4622-A128-39B3E048C9EB}" type="pres">
      <dgm:prSet presAssocID="{025F21F8-9A77-40E6-BA9B-563105A7F232}" presName="cycle" presStyleCnt="0">
        <dgm:presLayoutVars>
          <dgm:dir/>
          <dgm:resizeHandles val="exact"/>
        </dgm:presLayoutVars>
      </dgm:prSet>
      <dgm:spPr/>
      <dgm:t>
        <a:bodyPr/>
        <a:lstStyle/>
        <a:p>
          <a:endParaRPr lang="hu-HU"/>
        </a:p>
      </dgm:t>
    </dgm:pt>
    <dgm:pt modelId="{EEE7E2C6-999A-4D85-887B-FA249DF57CF4}" type="pres">
      <dgm:prSet presAssocID="{6965F8C2-BCCA-4CDF-9905-43848F3082EE}" presName="dummy" presStyleCnt="0"/>
      <dgm:spPr/>
    </dgm:pt>
    <dgm:pt modelId="{CE239031-FC14-4314-AD43-627D667CC5FD}" type="pres">
      <dgm:prSet presAssocID="{6965F8C2-BCCA-4CDF-9905-43848F3082EE}" presName="node" presStyleLbl="revTx" presStyleIdx="0" presStyleCnt="5">
        <dgm:presLayoutVars>
          <dgm:bulletEnabled val="1"/>
        </dgm:presLayoutVars>
      </dgm:prSet>
      <dgm:spPr/>
      <dgm:t>
        <a:bodyPr/>
        <a:lstStyle/>
        <a:p>
          <a:endParaRPr lang="hu-HU"/>
        </a:p>
      </dgm:t>
    </dgm:pt>
    <dgm:pt modelId="{173A7C33-2494-4285-A1F0-0E3344E2977E}" type="pres">
      <dgm:prSet presAssocID="{7EBD8814-6816-45F6-9000-CE4927DEFF35}" presName="sibTrans" presStyleLbl="node1" presStyleIdx="0" presStyleCnt="5"/>
      <dgm:spPr/>
      <dgm:t>
        <a:bodyPr/>
        <a:lstStyle/>
        <a:p>
          <a:endParaRPr lang="hu-HU"/>
        </a:p>
      </dgm:t>
    </dgm:pt>
    <dgm:pt modelId="{D1541F84-7E58-4971-8124-A90AA54CC0D3}" type="pres">
      <dgm:prSet presAssocID="{B6DB9050-2817-4269-AD83-6B4B7EEE1AA3}" presName="dummy" presStyleCnt="0"/>
      <dgm:spPr/>
    </dgm:pt>
    <dgm:pt modelId="{E12BE3A9-FAD8-4166-91C6-1C0DE9C0E1AA}" type="pres">
      <dgm:prSet presAssocID="{B6DB9050-2817-4269-AD83-6B4B7EEE1AA3}" presName="node" presStyleLbl="revTx" presStyleIdx="1" presStyleCnt="5">
        <dgm:presLayoutVars>
          <dgm:bulletEnabled val="1"/>
        </dgm:presLayoutVars>
      </dgm:prSet>
      <dgm:spPr/>
      <dgm:t>
        <a:bodyPr/>
        <a:lstStyle/>
        <a:p>
          <a:endParaRPr lang="hu-HU"/>
        </a:p>
      </dgm:t>
    </dgm:pt>
    <dgm:pt modelId="{0BC40D43-4086-4CCE-B5E7-9F9167C8CD58}" type="pres">
      <dgm:prSet presAssocID="{6021112B-0A3C-4748-B650-5EB0A1E261AC}" presName="sibTrans" presStyleLbl="node1" presStyleIdx="1" presStyleCnt="5"/>
      <dgm:spPr/>
      <dgm:t>
        <a:bodyPr/>
        <a:lstStyle/>
        <a:p>
          <a:endParaRPr lang="hu-HU"/>
        </a:p>
      </dgm:t>
    </dgm:pt>
    <dgm:pt modelId="{B5FAA3C5-5E92-43BF-83D9-B84949FD87C0}" type="pres">
      <dgm:prSet presAssocID="{20C042EF-A96D-4F7B-9390-845A61B993FD}" presName="dummy" presStyleCnt="0"/>
      <dgm:spPr/>
    </dgm:pt>
    <dgm:pt modelId="{D2653E22-3895-49B3-89FF-3F741BBE4813}" type="pres">
      <dgm:prSet presAssocID="{20C042EF-A96D-4F7B-9390-845A61B993FD}" presName="node" presStyleLbl="revTx" presStyleIdx="2" presStyleCnt="5">
        <dgm:presLayoutVars>
          <dgm:bulletEnabled val="1"/>
        </dgm:presLayoutVars>
      </dgm:prSet>
      <dgm:spPr/>
      <dgm:t>
        <a:bodyPr/>
        <a:lstStyle/>
        <a:p>
          <a:endParaRPr lang="hu-HU"/>
        </a:p>
      </dgm:t>
    </dgm:pt>
    <dgm:pt modelId="{BB44F2CD-FCA9-463E-9B02-4AEBD9371842}" type="pres">
      <dgm:prSet presAssocID="{ECE9E69B-4898-4D4A-A542-45A28CBF85F1}" presName="sibTrans" presStyleLbl="node1" presStyleIdx="2" presStyleCnt="5"/>
      <dgm:spPr/>
      <dgm:t>
        <a:bodyPr/>
        <a:lstStyle/>
        <a:p>
          <a:endParaRPr lang="hu-HU"/>
        </a:p>
      </dgm:t>
    </dgm:pt>
    <dgm:pt modelId="{7CF13050-BEA1-4C4D-A9A8-0BAFB19D08F6}" type="pres">
      <dgm:prSet presAssocID="{1BD6EF7C-EF23-4DBB-9D8C-769205978102}" presName="dummy" presStyleCnt="0"/>
      <dgm:spPr/>
    </dgm:pt>
    <dgm:pt modelId="{5F1A2446-BE7A-444F-AC5E-B767104145FD}" type="pres">
      <dgm:prSet presAssocID="{1BD6EF7C-EF23-4DBB-9D8C-769205978102}" presName="node" presStyleLbl="revTx" presStyleIdx="3" presStyleCnt="5">
        <dgm:presLayoutVars>
          <dgm:bulletEnabled val="1"/>
        </dgm:presLayoutVars>
      </dgm:prSet>
      <dgm:spPr/>
      <dgm:t>
        <a:bodyPr/>
        <a:lstStyle/>
        <a:p>
          <a:endParaRPr lang="hu-HU"/>
        </a:p>
      </dgm:t>
    </dgm:pt>
    <dgm:pt modelId="{9AA96385-6AC1-4F37-A510-93A07B6D78C3}" type="pres">
      <dgm:prSet presAssocID="{BBBAEA2A-BBB7-4E72-B8E2-BF6993929CB6}" presName="sibTrans" presStyleLbl="node1" presStyleIdx="3" presStyleCnt="5"/>
      <dgm:spPr/>
      <dgm:t>
        <a:bodyPr/>
        <a:lstStyle/>
        <a:p>
          <a:endParaRPr lang="hu-HU"/>
        </a:p>
      </dgm:t>
    </dgm:pt>
    <dgm:pt modelId="{4FA7A03F-7C97-4BD6-A7CD-4E16C6A03D60}" type="pres">
      <dgm:prSet presAssocID="{DF9EF102-7ECF-4D97-A680-F59D42B7C576}" presName="dummy" presStyleCnt="0"/>
      <dgm:spPr/>
    </dgm:pt>
    <dgm:pt modelId="{3260163A-8002-4A4D-BE52-786F6CDB5C64}" type="pres">
      <dgm:prSet presAssocID="{DF9EF102-7ECF-4D97-A680-F59D42B7C576}" presName="node" presStyleLbl="revTx" presStyleIdx="4" presStyleCnt="5">
        <dgm:presLayoutVars>
          <dgm:bulletEnabled val="1"/>
        </dgm:presLayoutVars>
      </dgm:prSet>
      <dgm:spPr/>
      <dgm:t>
        <a:bodyPr/>
        <a:lstStyle/>
        <a:p>
          <a:endParaRPr lang="hu-HU"/>
        </a:p>
      </dgm:t>
    </dgm:pt>
    <dgm:pt modelId="{223DBF9B-4C17-4E08-8724-1A412F35D384}" type="pres">
      <dgm:prSet presAssocID="{5DE28238-36C7-44D2-9EED-F87F65BF79E6}" presName="sibTrans" presStyleLbl="node1" presStyleIdx="4" presStyleCnt="5"/>
      <dgm:spPr/>
      <dgm:t>
        <a:bodyPr/>
        <a:lstStyle/>
        <a:p>
          <a:endParaRPr lang="hu-HU"/>
        </a:p>
      </dgm:t>
    </dgm:pt>
  </dgm:ptLst>
  <dgm:cxnLst>
    <dgm:cxn modelId="{01E4A1C1-22A7-4E5C-88B6-F86EC8A45008}" type="presOf" srcId="{6021112B-0A3C-4748-B650-5EB0A1E261AC}" destId="{0BC40D43-4086-4CCE-B5E7-9F9167C8CD58}" srcOrd="0" destOrd="0" presId="urn:microsoft.com/office/officeart/2005/8/layout/cycle1"/>
    <dgm:cxn modelId="{3955B736-CF30-4BEA-898D-7E78FA35AB8E}" type="presOf" srcId="{DF9EF102-7ECF-4D97-A680-F59D42B7C576}" destId="{3260163A-8002-4A4D-BE52-786F6CDB5C64}" srcOrd="0" destOrd="0" presId="urn:microsoft.com/office/officeart/2005/8/layout/cycle1"/>
    <dgm:cxn modelId="{149C3476-8686-4B54-B298-6BC302541A06}" type="presOf" srcId="{BBBAEA2A-BBB7-4E72-B8E2-BF6993929CB6}" destId="{9AA96385-6AC1-4F37-A510-93A07B6D78C3}" srcOrd="0" destOrd="0" presId="urn:microsoft.com/office/officeart/2005/8/layout/cycle1"/>
    <dgm:cxn modelId="{F036BB14-9ACB-4CB5-A776-7434E3D40326}" type="presOf" srcId="{025F21F8-9A77-40E6-BA9B-563105A7F232}" destId="{2C711686-D877-4622-A128-39B3E048C9EB}" srcOrd="0" destOrd="0" presId="urn:microsoft.com/office/officeart/2005/8/layout/cycle1"/>
    <dgm:cxn modelId="{093959FC-7617-482F-955E-66C028408B4F}" srcId="{025F21F8-9A77-40E6-BA9B-563105A7F232}" destId="{DF9EF102-7ECF-4D97-A680-F59D42B7C576}" srcOrd="4" destOrd="0" parTransId="{FDDDFF35-F53D-4B47-A309-B1791A5554E4}" sibTransId="{5DE28238-36C7-44D2-9EED-F87F65BF79E6}"/>
    <dgm:cxn modelId="{BE2E9B1B-2F72-4128-87F2-BCCDF5B00CDE}" type="presOf" srcId="{B6DB9050-2817-4269-AD83-6B4B7EEE1AA3}" destId="{E12BE3A9-FAD8-4166-91C6-1C0DE9C0E1AA}" srcOrd="0" destOrd="0" presId="urn:microsoft.com/office/officeart/2005/8/layout/cycle1"/>
    <dgm:cxn modelId="{4A83A068-8A7C-4035-A4B9-0ECA2754C805}" type="presOf" srcId="{7EBD8814-6816-45F6-9000-CE4927DEFF35}" destId="{173A7C33-2494-4285-A1F0-0E3344E2977E}" srcOrd="0" destOrd="0" presId="urn:microsoft.com/office/officeart/2005/8/layout/cycle1"/>
    <dgm:cxn modelId="{8A0A091A-50E3-4EF8-B27B-46EFD41477BD}" type="presOf" srcId="{5DE28238-36C7-44D2-9EED-F87F65BF79E6}" destId="{223DBF9B-4C17-4E08-8724-1A412F35D384}" srcOrd="0" destOrd="0" presId="urn:microsoft.com/office/officeart/2005/8/layout/cycle1"/>
    <dgm:cxn modelId="{4D1672DD-428D-4E57-9C10-44E5B4F809C5}" srcId="{025F21F8-9A77-40E6-BA9B-563105A7F232}" destId="{B6DB9050-2817-4269-AD83-6B4B7EEE1AA3}" srcOrd="1" destOrd="0" parTransId="{808D0CCB-B208-4BD6-BB37-44F9A68BE261}" sibTransId="{6021112B-0A3C-4748-B650-5EB0A1E261AC}"/>
    <dgm:cxn modelId="{B270F955-707F-4122-91FB-BA46D5B8128B}" type="presOf" srcId="{20C042EF-A96D-4F7B-9390-845A61B993FD}" destId="{D2653E22-3895-49B3-89FF-3F741BBE4813}" srcOrd="0" destOrd="0" presId="urn:microsoft.com/office/officeart/2005/8/layout/cycle1"/>
    <dgm:cxn modelId="{991DDE52-5746-43EB-B4CA-B6F0D2C76ED6}" type="presOf" srcId="{6965F8C2-BCCA-4CDF-9905-43848F3082EE}" destId="{CE239031-FC14-4314-AD43-627D667CC5FD}" srcOrd="0" destOrd="0" presId="urn:microsoft.com/office/officeart/2005/8/layout/cycle1"/>
    <dgm:cxn modelId="{185EC574-4F31-4930-BC61-E3A8969E9F50}" type="presOf" srcId="{1BD6EF7C-EF23-4DBB-9D8C-769205978102}" destId="{5F1A2446-BE7A-444F-AC5E-B767104145FD}" srcOrd="0" destOrd="0" presId="urn:microsoft.com/office/officeart/2005/8/layout/cycle1"/>
    <dgm:cxn modelId="{844CA5D9-728A-4F1A-8329-422157890E1F}" srcId="{025F21F8-9A77-40E6-BA9B-563105A7F232}" destId="{6965F8C2-BCCA-4CDF-9905-43848F3082EE}" srcOrd="0" destOrd="0" parTransId="{8C010916-74A1-4010-BF34-538A51FEAE2E}" sibTransId="{7EBD8814-6816-45F6-9000-CE4927DEFF35}"/>
    <dgm:cxn modelId="{E6D84B85-E6CA-4ED3-BB0B-AA840C893BAE}" srcId="{025F21F8-9A77-40E6-BA9B-563105A7F232}" destId="{20C042EF-A96D-4F7B-9390-845A61B993FD}" srcOrd="2" destOrd="0" parTransId="{BAA2C5A4-8A11-4329-86C1-FF5C69D50E9F}" sibTransId="{ECE9E69B-4898-4D4A-A542-45A28CBF85F1}"/>
    <dgm:cxn modelId="{216DE94C-D3DF-40BB-A190-32789FFE214C}" srcId="{025F21F8-9A77-40E6-BA9B-563105A7F232}" destId="{1BD6EF7C-EF23-4DBB-9D8C-769205978102}" srcOrd="3" destOrd="0" parTransId="{F332B4FD-9466-4BB7-88B3-91A9E79444D6}" sibTransId="{BBBAEA2A-BBB7-4E72-B8E2-BF6993929CB6}"/>
    <dgm:cxn modelId="{1BCDD753-1379-4CCC-AB92-30C42F63E643}" type="presOf" srcId="{ECE9E69B-4898-4D4A-A542-45A28CBF85F1}" destId="{BB44F2CD-FCA9-463E-9B02-4AEBD9371842}" srcOrd="0" destOrd="0" presId="urn:microsoft.com/office/officeart/2005/8/layout/cycle1"/>
    <dgm:cxn modelId="{921CAC36-DBFA-41CD-BB43-51320062E0CB}" type="presParOf" srcId="{2C711686-D877-4622-A128-39B3E048C9EB}" destId="{EEE7E2C6-999A-4D85-887B-FA249DF57CF4}" srcOrd="0" destOrd="0" presId="urn:microsoft.com/office/officeart/2005/8/layout/cycle1"/>
    <dgm:cxn modelId="{B5F2494A-141C-43E8-9DEB-72D4887DEEEE}" type="presParOf" srcId="{2C711686-D877-4622-A128-39B3E048C9EB}" destId="{CE239031-FC14-4314-AD43-627D667CC5FD}" srcOrd="1" destOrd="0" presId="urn:microsoft.com/office/officeart/2005/8/layout/cycle1"/>
    <dgm:cxn modelId="{58A903F0-411A-4FA6-8869-B2369C6BE6CE}" type="presParOf" srcId="{2C711686-D877-4622-A128-39B3E048C9EB}" destId="{173A7C33-2494-4285-A1F0-0E3344E2977E}" srcOrd="2" destOrd="0" presId="urn:microsoft.com/office/officeart/2005/8/layout/cycle1"/>
    <dgm:cxn modelId="{B022978B-2DEA-4BC9-B702-AFE41BDBE9AF}" type="presParOf" srcId="{2C711686-D877-4622-A128-39B3E048C9EB}" destId="{D1541F84-7E58-4971-8124-A90AA54CC0D3}" srcOrd="3" destOrd="0" presId="urn:microsoft.com/office/officeart/2005/8/layout/cycle1"/>
    <dgm:cxn modelId="{CDF963E6-2B22-445E-BE8A-3B2F0D1AF84A}" type="presParOf" srcId="{2C711686-D877-4622-A128-39B3E048C9EB}" destId="{E12BE3A9-FAD8-4166-91C6-1C0DE9C0E1AA}" srcOrd="4" destOrd="0" presId="urn:microsoft.com/office/officeart/2005/8/layout/cycle1"/>
    <dgm:cxn modelId="{BD3D3A7E-4DD2-4EAC-B3F2-195B7BAB82BE}" type="presParOf" srcId="{2C711686-D877-4622-A128-39B3E048C9EB}" destId="{0BC40D43-4086-4CCE-B5E7-9F9167C8CD58}" srcOrd="5" destOrd="0" presId="urn:microsoft.com/office/officeart/2005/8/layout/cycle1"/>
    <dgm:cxn modelId="{DBA5F01E-4673-4B40-8271-CE55535CF686}" type="presParOf" srcId="{2C711686-D877-4622-A128-39B3E048C9EB}" destId="{B5FAA3C5-5E92-43BF-83D9-B84949FD87C0}" srcOrd="6" destOrd="0" presId="urn:microsoft.com/office/officeart/2005/8/layout/cycle1"/>
    <dgm:cxn modelId="{E3BEE644-9287-4B3E-9DB5-D91F29A21F15}" type="presParOf" srcId="{2C711686-D877-4622-A128-39B3E048C9EB}" destId="{D2653E22-3895-49B3-89FF-3F741BBE4813}" srcOrd="7" destOrd="0" presId="urn:microsoft.com/office/officeart/2005/8/layout/cycle1"/>
    <dgm:cxn modelId="{A5CE5E78-2ED4-414A-9E16-DC7DE802A317}" type="presParOf" srcId="{2C711686-D877-4622-A128-39B3E048C9EB}" destId="{BB44F2CD-FCA9-463E-9B02-4AEBD9371842}" srcOrd="8" destOrd="0" presId="urn:microsoft.com/office/officeart/2005/8/layout/cycle1"/>
    <dgm:cxn modelId="{407D6F2C-E933-40C4-B0EF-D7EC38A51EB4}" type="presParOf" srcId="{2C711686-D877-4622-A128-39B3E048C9EB}" destId="{7CF13050-BEA1-4C4D-A9A8-0BAFB19D08F6}" srcOrd="9" destOrd="0" presId="urn:microsoft.com/office/officeart/2005/8/layout/cycle1"/>
    <dgm:cxn modelId="{A79F4783-F007-4102-957B-038E2ECDC4FC}" type="presParOf" srcId="{2C711686-D877-4622-A128-39B3E048C9EB}" destId="{5F1A2446-BE7A-444F-AC5E-B767104145FD}" srcOrd="10" destOrd="0" presId="urn:microsoft.com/office/officeart/2005/8/layout/cycle1"/>
    <dgm:cxn modelId="{35C26E8D-6D7A-4AB5-AB4C-21E94D6319EA}" type="presParOf" srcId="{2C711686-D877-4622-A128-39B3E048C9EB}" destId="{9AA96385-6AC1-4F37-A510-93A07B6D78C3}" srcOrd="11" destOrd="0" presId="urn:microsoft.com/office/officeart/2005/8/layout/cycle1"/>
    <dgm:cxn modelId="{F7179D87-4B12-4E9E-BA3F-93899D39A20A}" type="presParOf" srcId="{2C711686-D877-4622-A128-39B3E048C9EB}" destId="{4FA7A03F-7C97-4BD6-A7CD-4E16C6A03D60}" srcOrd="12" destOrd="0" presId="urn:microsoft.com/office/officeart/2005/8/layout/cycle1"/>
    <dgm:cxn modelId="{E79711C1-938B-47D2-903E-8A409FC2D0A0}" type="presParOf" srcId="{2C711686-D877-4622-A128-39B3E048C9EB}" destId="{3260163A-8002-4A4D-BE52-786F6CDB5C64}" srcOrd="13" destOrd="0" presId="urn:microsoft.com/office/officeart/2005/8/layout/cycle1"/>
    <dgm:cxn modelId="{C0265B5D-8E5D-41D2-B292-5B7F062E3131}" type="presParOf" srcId="{2C711686-D877-4622-A128-39B3E048C9EB}" destId="{223DBF9B-4C17-4E08-8724-1A412F35D384}"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33A48-293E-427B-97B1-36C745C3C6F1}" type="doc">
      <dgm:prSet loTypeId="urn:microsoft.com/office/officeart/2011/layout/ConvergingText" loCatId="process" qsTypeId="urn:microsoft.com/office/officeart/2005/8/quickstyle/simple1" qsCatId="simple" csTypeId="urn:microsoft.com/office/officeart/2005/8/colors/colorful5" csCatId="colorful" phldr="1"/>
      <dgm:spPr/>
      <dgm:t>
        <a:bodyPr/>
        <a:lstStyle/>
        <a:p>
          <a:endParaRPr lang="hu-HU"/>
        </a:p>
      </dgm:t>
    </dgm:pt>
    <dgm:pt modelId="{58726DD3-F9AB-4116-9FE2-826D25888D64}">
      <dgm:prSet phldrT="[Text]"/>
      <dgm:spPr/>
      <dgm:t>
        <a:bodyPr/>
        <a:lstStyle/>
        <a:p>
          <a:r>
            <a:rPr lang="en-US" dirty="0" smtClean="0"/>
            <a:t>UBA</a:t>
          </a:r>
          <a:endParaRPr lang="hu-HU" dirty="0"/>
        </a:p>
      </dgm:t>
    </dgm:pt>
    <dgm:pt modelId="{3E126BD0-B618-4FEF-BDF1-DBBCE635420B}" type="parTrans" cxnId="{6EE8F2F6-7F37-4812-A7C5-75A57526BB6F}">
      <dgm:prSet/>
      <dgm:spPr/>
      <dgm:t>
        <a:bodyPr/>
        <a:lstStyle/>
        <a:p>
          <a:endParaRPr lang="hu-HU"/>
        </a:p>
      </dgm:t>
    </dgm:pt>
    <dgm:pt modelId="{7C7D14BE-3C16-410E-A570-76DE29B3030A}" type="sibTrans" cxnId="{6EE8F2F6-7F37-4812-A7C5-75A57526BB6F}">
      <dgm:prSet/>
      <dgm:spPr/>
      <dgm:t>
        <a:bodyPr/>
        <a:lstStyle/>
        <a:p>
          <a:endParaRPr lang="hu-HU"/>
        </a:p>
      </dgm:t>
    </dgm:pt>
    <dgm:pt modelId="{5C2D4A39-9B20-4624-BE7A-0709DD744C39}">
      <dgm:prSet phldrT="[Text]"/>
      <dgm:spPr/>
      <dgm:t>
        <a:bodyPr/>
        <a:lstStyle/>
        <a:p>
          <a:r>
            <a:rPr lang="hu-HU" dirty="0" smtClean="0"/>
            <a:t>Jogi szempontból engedélyezett</a:t>
          </a:r>
          <a:endParaRPr lang="hu-HU" dirty="0"/>
        </a:p>
      </dgm:t>
    </dgm:pt>
    <dgm:pt modelId="{E831C9F4-2EA7-4C3D-A63C-B9F314D45D0A}" type="parTrans" cxnId="{5112DEFB-C7A5-4BC4-99BE-9D17B9768B9B}">
      <dgm:prSet/>
      <dgm:spPr/>
      <dgm:t>
        <a:bodyPr/>
        <a:lstStyle/>
        <a:p>
          <a:endParaRPr lang="hu-HU"/>
        </a:p>
      </dgm:t>
    </dgm:pt>
    <dgm:pt modelId="{6B4955EF-C9F3-4691-9D19-2563BB8FEBF4}" type="sibTrans" cxnId="{5112DEFB-C7A5-4BC4-99BE-9D17B9768B9B}">
      <dgm:prSet/>
      <dgm:spPr/>
      <dgm:t>
        <a:bodyPr/>
        <a:lstStyle/>
        <a:p>
          <a:endParaRPr lang="hu-HU"/>
        </a:p>
      </dgm:t>
    </dgm:pt>
    <dgm:pt modelId="{034BA218-D315-402A-918D-BF26C90F384F}">
      <dgm:prSet phldrT="[Text]"/>
      <dgm:spPr/>
      <dgm:t>
        <a:bodyPr/>
        <a:lstStyle/>
        <a:p>
          <a:r>
            <a:rPr lang="hu-HU" dirty="0" smtClean="0"/>
            <a:t>Az adatvédelmet azonban nem szabad figyelmen kívül hagyni!</a:t>
          </a:r>
          <a:endParaRPr lang="hu-HU" dirty="0"/>
        </a:p>
      </dgm:t>
    </dgm:pt>
    <dgm:pt modelId="{FACC00DD-B5E3-40D5-8504-40AAC9C2D2C6}" type="parTrans" cxnId="{F71D88B7-793D-4260-A1B6-85DA0370BCF2}">
      <dgm:prSet/>
      <dgm:spPr/>
      <dgm:t>
        <a:bodyPr/>
        <a:lstStyle/>
        <a:p>
          <a:endParaRPr lang="hu-HU"/>
        </a:p>
      </dgm:t>
    </dgm:pt>
    <dgm:pt modelId="{B9096BBF-225A-4B3D-8DA1-D925CCEB72BB}" type="sibTrans" cxnId="{F71D88B7-793D-4260-A1B6-85DA0370BCF2}">
      <dgm:prSet/>
      <dgm:spPr/>
      <dgm:t>
        <a:bodyPr/>
        <a:lstStyle/>
        <a:p>
          <a:endParaRPr lang="hu-HU"/>
        </a:p>
      </dgm:t>
    </dgm:pt>
    <dgm:pt modelId="{83F9CD41-A793-4283-91C5-69D8D821DAB0}">
      <dgm:prSet phldrT="[Text]"/>
      <dgm:spPr/>
      <dgm:t>
        <a:bodyPr/>
        <a:lstStyle/>
        <a:p>
          <a:r>
            <a:rPr lang="hu-HU" dirty="0" smtClean="0"/>
            <a:t>A technológia létezik és egyre érettebb</a:t>
          </a:r>
          <a:endParaRPr lang="hu-HU" dirty="0"/>
        </a:p>
      </dgm:t>
    </dgm:pt>
    <dgm:pt modelId="{C3807807-13CA-404F-9AEC-EA170392C081}" type="parTrans" cxnId="{A75BB90F-D5BB-4458-9453-7E2A6546A79C}">
      <dgm:prSet/>
      <dgm:spPr/>
      <dgm:t>
        <a:bodyPr/>
        <a:lstStyle/>
        <a:p>
          <a:endParaRPr lang="hu-HU"/>
        </a:p>
      </dgm:t>
    </dgm:pt>
    <dgm:pt modelId="{31E885FE-E15A-485F-9CFB-39A14DE1DE4A}" type="sibTrans" cxnId="{A75BB90F-D5BB-4458-9453-7E2A6546A79C}">
      <dgm:prSet/>
      <dgm:spPr/>
      <dgm:t>
        <a:bodyPr/>
        <a:lstStyle/>
        <a:p>
          <a:endParaRPr lang="hu-HU"/>
        </a:p>
      </dgm:t>
    </dgm:pt>
    <dgm:pt modelId="{2F6C934A-E0F1-4FBD-86BF-C4C933511EF0}" type="pres">
      <dgm:prSet presAssocID="{BB933A48-293E-427B-97B1-36C745C3C6F1}" presName="Name0" presStyleCnt="0">
        <dgm:presLayoutVars>
          <dgm:chMax/>
          <dgm:chPref val="1"/>
          <dgm:dir/>
          <dgm:animOne val="branch"/>
          <dgm:animLvl val="lvl"/>
          <dgm:resizeHandles/>
        </dgm:presLayoutVars>
      </dgm:prSet>
      <dgm:spPr/>
      <dgm:t>
        <a:bodyPr/>
        <a:lstStyle/>
        <a:p>
          <a:endParaRPr lang="hu-HU"/>
        </a:p>
      </dgm:t>
    </dgm:pt>
    <dgm:pt modelId="{54FD46AC-99AF-4001-9062-ABF99955E275}" type="pres">
      <dgm:prSet presAssocID="{58726DD3-F9AB-4116-9FE2-826D25888D64}" presName="composite" presStyleCnt="0"/>
      <dgm:spPr/>
    </dgm:pt>
    <dgm:pt modelId="{EE24A59F-05E1-454F-94E0-751BD67F2128}" type="pres">
      <dgm:prSet presAssocID="{58726DD3-F9AB-4116-9FE2-826D25888D64}" presName="ParentAccent1" presStyleLbl="alignNode1" presStyleIdx="0" presStyleCnt="34"/>
      <dgm:spPr/>
    </dgm:pt>
    <dgm:pt modelId="{E3185775-C48F-4FCA-A36D-621AB0CE273A}" type="pres">
      <dgm:prSet presAssocID="{58726DD3-F9AB-4116-9FE2-826D25888D64}" presName="ParentAccent2" presStyleLbl="alignNode1" presStyleIdx="1" presStyleCnt="34"/>
      <dgm:spPr/>
    </dgm:pt>
    <dgm:pt modelId="{FE667E71-A864-48FD-8975-CA8244925909}" type="pres">
      <dgm:prSet presAssocID="{58726DD3-F9AB-4116-9FE2-826D25888D64}" presName="ParentAccent3" presStyleLbl="alignNode1" presStyleIdx="2" presStyleCnt="34"/>
      <dgm:spPr/>
    </dgm:pt>
    <dgm:pt modelId="{69EF73E5-0E26-4098-AF93-FE93AB301B93}" type="pres">
      <dgm:prSet presAssocID="{58726DD3-F9AB-4116-9FE2-826D25888D64}" presName="ParentAccent4" presStyleLbl="alignNode1" presStyleIdx="3" presStyleCnt="34"/>
      <dgm:spPr/>
    </dgm:pt>
    <dgm:pt modelId="{22984F78-D9F8-4EAF-AC18-32549FD07FC2}" type="pres">
      <dgm:prSet presAssocID="{58726DD3-F9AB-4116-9FE2-826D25888D64}" presName="ParentAccent5" presStyleLbl="alignNode1" presStyleIdx="4" presStyleCnt="34"/>
      <dgm:spPr/>
    </dgm:pt>
    <dgm:pt modelId="{A68E3113-7A3C-4C9D-A71E-369F8DB17578}" type="pres">
      <dgm:prSet presAssocID="{58726DD3-F9AB-4116-9FE2-826D25888D64}" presName="ParentAccent6" presStyleLbl="alignNode1" presStyleIdx="5" presStyleCnt="34"/>
      <dgm:spPr/>
    </dgm:pt>
    <dgm:pt modelId="{E74194F0-C185-43FB-AA90-B877D5B50985}" type="pres">
      <dgm:prSet presAssocID="{58726DD3-F9AB-4116-9FE2-826D25888D64}" presName="ParentAccent7" presStyleLbl="alignNode1" presStyleIdx="6" presStyleCnt="34"/>
      <dgm:spPr/>
    </dgm:pt>
    <dgm:pt modelId="{109D8DCA-C875-48E2-BC37-1F610CB5FBEA}" type="pres">
      <dgm:prSet presAssocID="{58726DD3-F9AB-4116-9FE2-826D25888D64}" presName="ParentAccent8" presStyleLbl="alignNode1" presStyleIdx="7" presStyleCnt="34"/>
      <dgm:spPr/>
    </dgm:pt>
    <dgm:pt modelId="{70027D7E-2F5A-409F-96EC-1DD427D2E987}" type="pres">
      <dgm:prSet presAssocID="{58726DD3-F9AB-4116-9FE2-826D25888D64}" presName="ParentAccent9" presStyleLbl="alignNode1" presStyleIdx="8" presStyleCnt="34"/>
      <dgm:spPr/>
    </dgm:pt>
    <dgm:pt modelId="{964B21D5-EF1C-46DD-B3FC-33BE8F2D00DD}" type="pres">
      <dgm:prSet presAssocID="{58726DD3-F9AB-4116-9FE2-826D25888D64}" presName="ParentAccent10" presStyleLbl="alignNode1" presStyleIdx="9" presStyleCnt="34"/>
      <dgm:spPr/>
    </dgm:pt>
    <dgm:pt modelId="{ACA4EE81-A63F-429A-A910-5AD3005D9EA7}" type="pres">
      <dgm:prSet presAssocID="{58726DD3-F9AB-4116-9FE2-826D25888D64}" presName="Parent" presStyleLbl="alignNode1" presStyleIdx="10" presStyleCnt="34">
        <dgm:presLayoutVars>
          <dgm:chMax val="5"/>
          <dgm:chPref val="3"/>
          <dgm:bulletEnabled val="1"/>
        </dgm:presLayoutVars>
      </dgm:prSet>
      <dgm:spPr/>
      <dgm:t>
        <a:bodyPr/>
        <a:lstStyle/>
        <a:p>
          <a:endParaRPr lang="hu-HU"/>
        </a:p>
      </dgm:t>
    </dgm:pt>
    <dgm:pt modelId="{ED69D057-EEED-45B5-AF74-104F60416D7B}" type="pres">
      <dgm:prSet presAssocID="{83F9CD41-A793-4283-91C5-69D8D821DAB0}" presName="Child1Accent1" presStyleLbl="alignNode1" presStyleIdx="11" presStyleCnt="34"/>
      <dgm:spPr/>
    </dgm:pt>
    <dgm:pt modelId="{806B6E75-5163-4300-BD54-BE4D28A9F42A}" type="pres">
      <dgm:prSet presAssocID="{83F9CD41-A793-4283-91C5-69D8D821DAB0}" presName="Child1Accent2" presStyleLbl="alignNode1" presStyleIdx="12" presStyleCnt="34"/>
      <dgm:spPr/>
    </dgm:pt>
    <dgm:pt modelId="{63316DB0-681C-4100-883A-4B4BB0F64C43}" type="pres">
      <dgm:prSet presAssocID="{83F9CD41-A793-4283-91C5-69D8D821DAB0}" presName="Child1Accent3" presStyleLbl="alignNode1" presStyleIdx="13" presStyleCnt="34"/>
      <dgm:spPr/>
    </dgm:pt>
    <dgm:pt modelId="{42DA2155-DC6C-4C5A-8B15-D50D69EDDD22}" type="pres">
      <dgm:prSet presAssocID="{83F9CD41-A793-4283-91C5-69D8D821DAB0}" presName="Child1Accent4" presStyleLbl="alignNode1" presStyleIdx="14" presStyleCnt="34"/>
      <dgm:spPr/>
    </dgm:pt>
    <dgm:pt modelId="{7676BC01-09E9-4480-B367-5F5A3A97B68C}" type="pres">
      <dgm:prSet presAssocID="{83F9CD41-A793-4283-91C5-69D8D821DAB0}" presName="Child1Accent5" presStyleLbl="alignNode1" presStyleIdx="15" presStyleCnt="34"/>
      <dgm:spPr/>
    </dgm:pt>
    <dgm:pt modelId="{C1921417-4A93-4313-B10E-54B40A6DD2E8}" type="pres">
      <dgm:prSet presAssocID="{83F9CD41-A793-4283-91C5-69D8D821DAB0}" presName="Child1Accent6" presStyleLbl="alignNode1" presStyleIdx="16" presStyleCnt="34"/>
      <dgm:spPr/>
    </dgm:pt>
    <dgm:pt modelId="{94DE03E9-881B-4398-8B83-6AA73C247759}" type="pres">
      <dgm:prSet presAssocID="{83F9CD41-A793-4283-91C5-69D8D821DAB0}" presName="Child1Accent7" presStyleLbl="alignNode1" presStyleIdx="17" presStyleCnt="34"/>
      <dgm:spPr/>
    </dgm:pt>
    <dgm:pt modelId="{6EC3F3E5-9611-4B0C-B1B8-3601C781AA1D}" type="pres">
      <dgm:prSet presAssocID="{83F9CD41-A793-4283-91C5-69D8D821DAB0}" presName="Child1Accent8" presStyleLbl="alignNode1" presStyleIdx="18" presStyleCnt="34"/>
      <dgm:spPr/>
    </dgm:pt>
    <dgm:pt modelId="{5C4A9308-1067-4BC2-9384-573B908B822F}" type="pres">
      <dgm:prSet presAssocID="{83F9CD41-A793-4283-91C5-69D8D821DAB0}" presName="Child1Accent9" presStyleLbl="alignNode1" presStyleIdx="19" presStyleCnt="34"/>
      <dgm:spPr/>
    </dgm:pt>
    <dgm:pt modelId="{C507E615-910C-4BCE-9D31-F10E59711122}" type="pres">
      <dgm:prSet presAssocID="{83F9CD41-A793-4283-91C5-69D8D821DAB0}" presName="Child1" presStyleLbl="revTx" presStyleIdx="0" presStyleCnt="3">
        <dgm:presLayoutVars>
          <dgm:chMax/>
          <dgm:chPref val="0"/>
          <dgm:bulletEnabled val="1"/>
        </dgm:presLayoutVars>
      </dgm:prSet>
      <dgm:spPr/>
      <dgm:t>
        <a:bodyPr/>
        <a:lstStyle/>
        <a:p>
          <a:endParaRPr lang="hu-HU"/>
        </a:p>
      </dgm:t>
    </dgm:pt>
    <dgm:pt modelId="{2FD69495-9F4D-436D-8854-FE86E1725F62}" type="pres">
      <dgm:prSet presAssocID="{5C2D4A39-9B20-4624-BE7A-0709DD744C39}" presName="Child2Accent1" presStyleLbl="alignNode1" presStyleIdx="20" presStyleCnt="34"/>
      <dgm:spPr/>
    </dgm:pt>
    <dgm:pt modelId="{D62356D3-A4DE-4455-8599-33B51079F6D9}" type="pres">
      <dgm:prSet presAssocID="{5C2D4A39-9B20-4624-BE7A-0709DD744C39}" presName="Child2Accent2" presStyleLbl="alignNode1" presStyleIdx="21" presStyleCnt="34"/>
      <dgm:spPr/>
    </dgm:pt>
    <dgm:pt modelId="{EA6B3164-3BF5-4EEE-B37E-7F0F80EAB31A}" type="pres">
      <dgm:prSet presAssocID="{5C2D4A39-9B20-4624-BE7A-0709DD744C39}" presName="Child2Accent3" presStyleLbl="alignNode1" presStyleIdx="22" presStyleCnt="34"/>
      <dgm:spPr/>
    </dgm:pt>
    <dgm:pt modelId="{C69004A9-46D1-491F-8ED9-BA7F5F815340}" type="pres">
      <dgm:prSet presAssocID="{5C2D4A39-9B20-4624-BE7A-0709DD744C39}" presName="Child2Accent4" presStyleLbl="alignNode1" presStyleIdx="23" presStyleCnt="34"/>
      <dgm:spPr/>
    </dgm:pt>
    <dgm:pt modelId="{0B67D771-71B2-4C8C-9D93-FF4B2596E8A9}" type="pres">
      <dgm:prSet presAssocID="{5C2D4A39-9B20-4624-BE7A-0709DD744C39}" presName="Child2Accent5" presStyleLbl="alignNode1" presStyleIdx="24" presStyleCnt="34"/>
      <dgm:spPr/>
    </dgm:pt>
    <dgm:pt modelId="{21B30B50-DE22-48CD-9866-8D5D7E21F4D3}" type="pres">
      <dgm:prSet presAssocID="{5C2D4A39-9B20-4624-BE7A-0709DD744C39}" presName="Child2Accent6" presStyleLbl="alignNode1" presStyleIdx="25" presStyleCnt="34"/>
      <dgm:spPr/>
    </dgm:pt>
    <dgm:pt modelId="{5B4E3741-2EB6-472A-91B4-5EB62C34AE85}" type="pres">
      <dgm:prSet presAssocID="{5C2D4A39-9B20-4624-BE7A-0709DD744C39}" presName="Child2Accent7" presStyleLbl="alignNode1" presStyleIdx="26" presStyleCnt="34"/>
      <dgm:spPr/>
    </dgm:pt>
    <dgm:pt modelId="{E02D7BA0-937F-4E3B-AE6E-7A6BCB555B50}" type="pres">
      <dgm:prSet presAssocID="{5C2D4A39-9B20-4624-BE7A-0709DD744C39}" presName="Child2" presStyleLbl="revTx" presStyleIdx="1" presStyleCnt="3">
        <dgm:presLayoutVars>
          <dgm:chMax/>
          <dgm:chPref val="0"/>
          <dgm:bulletEnabled val="1"/>
        </dgm:presLayoutVars>
      </dgm:prSet>
      <dgm:spPr/>
      <dgm:t>
        <a:bodyPr/>
        <a:lstStyle/>
        <a:p>
          <a:endParaRPr lang="hu-HU"/>
        </a:p>
      </dgm:t>
    </dgm:pt>
    <dgm:pt modelId="{D8F28541-C2CB-40A6-B464-0C47156BA9DA}" type="pres">
      <dgm:prSet presAssocID="{034BA218-D315-402A-918D-BF26C90F384F}" presName="Child3Accent1" presStyleLbl="alignNode1" presStyleIdx="27" presStyleCnt="34"/>
      <dgm:spPr/>
    </dgm:pt>
    <dgm:pt modelId="{4F0B3C54-62C0-4C6E-B737-1F217739944D}" type="pres">
      <dgm:prSet presAssocID="{034BA218-D315-402A-918D-BF26C90F384F}" presName="Child3Accent2" presStyleLbl="alignNode1" presStyleIdx="28" presStyleCnt="34"/>
      <dgm:spPr/>
    </dgm:pt>
    <dgm:pt modelId="{044B36A1-9318-4BBE-9809-98B3E5371655}" type="pres">
      <dgm:prSet presAssocID="{034BA218-D315-402A-918D-BF26C90F384F}" presName="Child3Accent3" presStyleLbl="alignNode1" presStyleIdx="29" presStyleCnt="34"/>
      <dgm:spPr/>
    </dgm:pt>
    <dgm:pt modelId="{252007B3-1096-4879-AEC8-7673B5533B01}" type="pres">
      <dgm:prSet presAssocID="{034BA218-D315-402A-918D-BF26C90F384F}" presName="Child3Accent4" presStyleLbl="alignNode1" presStyleIdx="30" presStyleCnt="34"/>
      <dgm:spPr/>
    </dgm:pt>
    <dgm:pt modelId="{41708D46-A559-41C6-84FC-D6F16888F364}" type="pres">
      <dgm:prSet presAssocID="{034BA218-D315-402A-918D-BF26C90F384F}" presName="Child3Accent5" presStyleLbl="alignNode1" presStyleIdx="31" presStyleCnt="34"/>
      <dgm:spPr/>
    </dgm:pt>
    <dgm:pt modelId="{5D6D978C-8AB0-4107-8078-936FF29BA91D}" type="pres">
      <dgm:prSet presAssocID="{034BA218-D315-402A-918D-BF26C90F384F}" presName="Child3Accent6" presStyleLbl="alignNode1" presStyleIdx="32" presStyleCnt="34"/>
      <dgm:spPr/>
    </dgm:pt>
    <dgm:pt modelId="{051CE892-43B1-4550-97DC-7681EE19D258}" type="pres">
      <dgm:prSet presAssocID="{034BA218-D315-402A-918D-BF26C90F384F}" presName="Child3Accent7" presStyleLbl="alignNode1" presStyleIdx="33" presStyleCnt="34"/>
      <dgm:spPr/>
    </dgm:pt>
    <dgm:pt modelId="{C3F773B8-C576-400B-B0F5-4713A0A992C2}" type="pres">
      <dgm:prSet presAssocID="{034BA218-D315-402A-918D-BF26C90F384F}" presName="Child3" presStyleLbl="revTx" presStyleIdx="2" presStyleCnt="3">
        <dgm:presLayoutVars>
          <dgm:chMax/>
          <dgm:chPref val="0"/>
          <dgm:bulletEnabled val="1"/>
        </dgm:presLayoutVars>
      </dgm:prSet>
      <dgm:spPr/>
      <dgm:t>
        <a:bodyPr/>
        <a:lstStyle/>
        <a:p>
          <a:endParaRPr lang="hu-HU"/>
        </a:p>
      </dgm:t>
    </dgm:pt>
  </dgm:ptLst>
  <dgm:cxnLst>
    <dgm:cxn modelId="{AC6E8A22-0F3B-4FCC-BDD2-62CD304736E4}" type="presOf" srcId="{5C2D4A39-9B20-4624-BE7A-0709DD744C39}" destId="{E02D7BA0-937F-4E3B-AE6E-7A6BCB555B50}" srcOrd="0" destOrd="0" presId="urn:microsoft.com/office/officeart/2011/layout/ConvergingText"/>
    <dgm:cxn modelId="{A9BFB6D2-7E43-46DC-B300-2F45DB93D4F0}" type="presOf" srcId="{58726DD3-F9AB-4116-9FE2-826D25888D64}" destId="{ACA4EE81-A63F-429A-A910-5AD3005D9EA7}" srcOrd="0" destOrd="0" presId="urn:microsoft.com/office/officeart/2011/layout/ConvergingText"/>
    <dgm:cxn modelId="{6F811716-D60B-486E-ACB2-04265FDCF218}" type="presOf" srcId="{034BA218-D315-402A-918D-BF26C90F384F}" destId="{C3F773B8-C576-400B-B0F5-4713A0A992C2}" srcOrd="0" destOrd="0" presId="urn:microsoft.com/office/officeart/2011/layout/ConvergingText"/>
    <dgm:cxn modelId="{F5E45556-FE50-4644-A2BF-824121DA2418}" type="presOf" srcId="{83F9CD41-A793-4283-91C5-69D8D821DAB0}" destId="{C507E615-910C-4BCE-9D31-F10E59711122}" srcOrd="0" destOrd="0" presId="urn:microsoft.com/office/officeart/2011/layout/ConvergingText"/>
    <dgm:cxn modelId="{A75BB90F-D5BB-4458-9453-7E2A6546A79C}" srcId="{58726DD3-F9AB-4116-9FE2-826D25888D64}" destId="{83F9CD41-A793-4283-91C5-69D8D821DAB0}" srcOrd="0" destOrd="0" parTransId="{C3807807-13CA-404F-9AEC-EA170392C081}" sibTransId="{31E885FE-E15A-485F-9CFB-39A14DE1DE4A}"/>
    <dgm:cxn modelId="{599A0D27-D443-4CA8-88FF-6CABF9B41D13}" type="presOf" srcId="{BB933A48-293E-427B-97B1-36C745C3C6F1}" destId="{2F6C934A-E0F1-4FBD-86BF-C4C933511EF0}" srcOrd="0" destOrd="0" presId="urn:microsoft.com/office/officeart/2011/layout/ConvergingText"/>
    <dgm:cxn modelId="{6EE8F2F6-7F37-4812-A7C5-75A57526BB6F}" srcId="{BB933A48-293E-427B-97B1-36C745C3C6F1}" destId="{58726DD3-F9AB-4116-9FE2-826D25888D64}" srcOrd="0" destOrd="0" parTransId="{3E126BD0-B618-4FEF-BDF1-DBBCE635420B}" sibTransId="{7C7D14BE-3C16-410E-A570-76DE29B3030A}"/>
    <dgm:cxn modelId="{5112DEFB-C7A5-4BC4-99BE-9D17B9768B9B}" srcId="{58726DD3-F9AB-4116-9FE2-826D25888D64}" destId="{5C2D4A39-9B20-4624-BE7A-0709DD744C39}" srcOrd="1" destOrd="0" parTransId="{E831C9F4-2EA7-4C3D-A63C-B9F314D45D0A}" sibTransId="{6B4955EF-C9F3-4691-9D19-2563BB8FEBF4}"/>
    <dgm:cxn modelId="{F71D88B7-793D-4260-A1B6-85DA0370BCF2}" srcId="{58726DD3-F9AB-4116-9FE2-826D25888D64}" destId="{034BA218-D315-402A-918D-BF26C90F384F}" srcOrd="2" destOrd="0" parTransId="{FACC00DD-B5E3-40D5-8504-40AAC9C2D2C6}" sibTransId="{B9096BBF-225A-4B3D-8DA1-D925CCEB72BB}"/>
    <dgm:cxn modelId="{AFD4B7AE-C554-49F3-862A-9B9B7DFF637E}" type="presParOf" srcId="{2F6C934A-E0F1-4FBD-86BF-C4C933511EF0}" destId="{54FD46AC-99AF-4001-9062-ABF99955E275}" srcOrd="0" destOrd="0" presId="urn:microsoft.com/office/officeart/2011/layout/ConvergingText"/>
    <dgm:cxn modelId="{8E1370B2-02E9-4E7E-98F1-4D1881A0D3F7}" type="presParOf" srcId="{54FD46AC-99AF-4001-9062-ABF99955E275}" destId="{EE24A59F-05E1-454F-94E0-751BD67F2128}" srcOrd="0" destOrd="0" presId="urn:microsoft.com/office/officeart/2011/layout/ConvergingText"/>
    <dgm:cxn modelId="{7D03831E-4523-46F7-8D2A-ADA79F8BD2ED}" type="presParOf" srcId="{54FD46AC-99AF-4001-9062-ABF99955E275}" destId="{E3185775-C48F-4FCA-A36D-621AB0CE273A}" srcOrd="1" destOrd="0" presId="urn:microsoft.com/office/officeart/2011/layout/ConvergingText"/>
    <dgm:cxn modelId="{56DD486F-9269-4CA6-9AA7-D68286E01FC8}" type="presParOf" srcId="{54FD46AC-99AF-4001-9062-ABF99955E275}" destId="{FE667E71-A864-48FD-8975-CA8244925909}" srcOrd="2" destOrd="0" presId="urn:microsoft.com/office/officeart/2011/layout/ConvergingText"/>
    <dgm:cxn modelId="{A0376BEE-C541-47DC-A1A4-F28CDBF457B1}" type="presParOf" srcId="{54FD46AC-99AF-4001-9062-ABF99955E275}" destId="{69EF73E5-0E26-4098-AF93-FE93AB301B93}" srcOrd="3" destOrd="0" presId="urn:microsoft.com/office/officeart/2011/layout/ConvergingText"/>
    <dgm:cxn modelId="{E03C4C67-8A05-4C4E-B7D6-991481520066}" type="presParOf" srcId="{54FD46AC-99AF-4001-9062-ABF99955E275}" destId="{22984F78-D9F8-4EAF-AC18-32549FD07FC2}" srcOrd="4" destOrd="0" presId="urn:microsoft.com/office/officeart/2011/layout/ConvergingText"/>
    <dgm:cxn modelId="{70ACC9F9-5545-4B00-B796-2A683B3DA045}" type="presParOf" srcId="{54FD46AC-99AF-4001-9062-ABF99955E275}" destId="{A68E3113-7A3C-4C9D-A71E-369F8DB17578}" srcOrd="5" destOrd="0" presId="urn:microsoft.com/office/officeart/2011/layout/ConvergingText"/>
    <dgm:cxn modelId="{6683FAE1-E7D1-4A16-BCFF-05502F4D5198}" type="presParOf" srcId="{54FD46AC-99AF-4001-9062-ABF99955E275}" destId="{E74194F0-C185-43FB-AA90-B877D5B50985}" srcOrd="6" destOrd="0" presId="urn:microsoft.com/office/officeart/2011/layout/ConvergingText"/>
    <dgm:cxn modelId="{AD53388A-FC78-40A0-82D4-5A44DB6A0B96}" type="presParOf" srcId="{54FD46AC-99AF-4001-9062-ABF99955E275}" destId="{109D8DCA-C875-48E2-BC37-1F610CB5FBEA}" srcOrd="7" destOrd="0" presId="urn:microsoft.com/office/officeart/2011/layout/ConvergingText"/>
    <dgm:cxn modelId="{0CE972C8-10B0-4CF6-A671-886FB3936B66}" type="presParOf" srcId="{54FD46AC-99AF-4001-9062-ABF99955E275}" destId="{70027D7E-2F5A-409F-96EC-1DD427D2E987}" srcOrd="8" destOrd="0" presId="urn:microsoft.com/office/officeart/2011/layout/ConvergingText"/>
    <dgm:cxn modelId="{5AF68B10-1F48-47B9-8CA9-29AA18A68C02}" type="presParOf" srcId="{54FD46AC-99AF-4001-9062-ABF99955E275}" destId="{964B21D5-EF1C-46DD-B3FC-33BE8F2D00DD}" srcOrd="9" destOrd="0" presId="urn:microsoft.com/office/officeart/2011/layout/ConvergingText"/>
    <dgm:cxn modelId="{26A7AA15-DBF2-409C-8F04-3594D5A5A068}" type="presParOf" srcId="{54FD46AC-99AF-4001-9062-ABF99955E275}" destId="{ACA4EE81-A63F-429A-A910-5AD3005D9EA7}" srcOrd="10" destOrd="0" presId="urn:microsoft.com/office/officeart/2011/layout/ConvergingText"/>
    <dgm:cxn modelId="{E67561F9-CD29-4387-B63E-C664CD7649CD}" type="presParOf" srcId="{54FD46AC-99AF-4001-9062-ABF99955E275}" destId="{ED69D057-EEED-45B5-AF74-104F60416D7B}" srcOrd="11" destOrd="0" presId="urn:microsoft.com/office/officeart/2011/layout/ConvergingText"/>
    <dgm:cxn modelId="{5464CFFF-EE63-4C47-BCC8-DEFD30EBED8B}" type="presParOf" srcId="{54FD46AC-99AF-4001-9062-ABF99955E275}" destId="{806B6E75-5163-4300-BD54-BE4D28A9F42A}" srcOrd="12" destOrd="0" presId="urn:microsoft.com/office/officeart/2011/layout/ConvergingText"/>
    <dgm:cxn modelId="{435FD9A1-DF40-4618-80D1-663FA8AA94AC}" type="presParOf" srcId="{54FD46AC-99AF-4001-9062-ABF99955E275}" destId="{63316DB0-681C-4100-883A-4B4BB0F64C43}" srcOrd="13" destOrd="0" presId="urn:microsoft.com/office/officeart/2011/layout/ConvergingText"/>
    <dgm:cxn modelId="{41F108B4-9A80-4381-9A07-645AFFCB0194}" type="presParOf" srcId="{54FD46AC-99AF-4001-9062-ABF99955E275}" destId="{42DA2155-DC6C-4C5A-8B15-D50D69EDDD22}" srcOrd="14" destOrd="0" presId="urn:microsoft.com/office/officeart/2011/layout/ConvergingText"/>
    <dgm:cxn modelId="{2ABDCF50-ACE9-4676-9A92-841E988F3551}" type="presParOf" srcId="{54FD46AC-99AF-4001-9062-ABF99955E275}" destId="{7676BC01-09E9-4480-B367-5F5A3A97B68C}" srcOrd="15" destOrd="0" presId="urn:microsoft.com/office/officeart/2011/layout/ConvergingText"/>
    <dgm:cxn modelId="{53632CAF-19BD-4BB0-8FEF-7A1F13B8464A}" type="presParOf" srcId="{54FD46AC-99AF-4001-9062-ABF99955E275}" destId="{C1921417-4A93-4313-B10E-54B40A6DD2E8}" srcOrd="16" destOrd="0" presId="urn:microsoft.com/office/officeart/2011/layout/ConvergingText"/>
    <dgm:cxn modelId="{D273F482-1FB3-4B75-94AD-9EB662104D68}" type="presParOf" srcId="{54FD46AC-99AF-4001-9062-ABF99955E275}" destId="{94DE03E9-881B-4398-8B83-6AA73C247759}" srcOrd="17" destOrd="0" presId="urn:microsoft.com/office/officeart/2011/layout/ConvergingText"/>
    <dgm:cxn modelId="{47BEF085-760D-40FC-96F0-80F88F1D4C33}" type="presParOf" srcId="{54FD46AC-99AF-4001-9062-ABF99955E275}" destId="{6EC3F3E5-9611-4B0C-B1B8-3601C781AA1D}" srcOrd="18" destOrd="0" presId="urn:microsoft.com/office/officeart/2011/layout/ConvergingText"/>
    <dgm:cxn modelId="{2F1AD062-156F-49A0-A867-0E50D4A77A5A}" type="presParOf" srcId="{54FD46AC-99AF-4001-9062-ABF99955E275}" destId="{5C4A9308-1067-4BC2-9384-573B908B822F}" srcOrd="19" destOrd="0" presId="urn:microsoft.com/office/officeart/2011/layout/ConvergingText"/>
    <dgm:cxn modelId="{14012D64-D401-4823-B47A-143877DF4F43}" type="presParOf" srcId="{54FD46AC-99AF-4001-9062-ABF99955E275}" destId="{C507E615-910C-4BCE-9D31-F10E59711122}" srcOrd="20" destOrd="0" presId="urn:microsoft.com/office/officeart/2011/layout/ConvergingText"/>
    <dgm:cxn modelId="{DFABC3D4-3963-4BD8-939E-96929D288CCB}" type="presParOf" srcId="{54FD46AC-99AF-4001-9062-ABF99955E275}" destId="{2FD69495-9F4D-436D-8854-FE86E1725F62}" srcOrd="21" destOrd="0" presId="urn:microsoft.com/office/officeart/2011/layout/ConvergingText"/>
    <dgm:cxn modelId="{864E53AE-C670-456D-BB47-65C602668D2C}" type="presParOf" srcId="{54FD46AC-99AF-4001-9062-ABF99955E275}" destId="{D62356D3-A4DE-4455-8599-33B51079F6D9}" srcOrd="22" destOrd="0" presId="urn:microsoft.com/office/officeart/2011/layout/ConvergingText"/>
    <dgm:cxn modelId="{254AD635-97F0-430B-8BFE-665DB5E3C2C5}" type="presParOf" srcId="{54FD46AC-99AF-4001-9062-ABF99955E275}" destId="{EA6B3164-3BF5-4EEE-B37E-7F0F80EAB31A}" srcOrd="23" destOrd="0" presId="urn:microsoft.com/office/officeart/2011/layout/ConvergingText"/>
    <dgm:cxn modelId="{092B51EA-D75F-493D-BA5D-04212B02A778}" type="presParOf" srcId="{54FD46AC-99AF-4001-9062-ABF99955E275}" destId="{C69004A9-46D1-491F-8ED9-BA7F5F815340}" srcOrd="24" destOrd="0" presId="urn:microsoft.com/office/officeart/2011/layout/ConvergingText"/>
    <dgm:cxn modelId="{F5714347-73CE-4EDA-A445-84C00963A1B6}" type="presParOf" srcId="{54FD46AC-99AF-4001-9062-ABF99955E275}" destId="{0B67D771-71B2-4C8C-9D93-FF4B2596E8A9}" srcOrd="25" destOrd="0" presId="urn:microsoft.com/office/officeart/2011/layout/ConvergingText"/>
    <dgm:cxn modelId="{0DF3B24A-F48B-49B1-AB61-CC334E0B9462}" type="presParOf" srcId="{54FD46AC-99AF-4001-9062-ABF99955E275}" destId="{21B30B50-DE22-48CD-9866-8D5D7E21F4D3}" srcOrd="26" destOrd="0" presId="urn:microsoft.com/office/officeart/2011/layout/ConvergingText"/>
    <dgm:cxn modelId="{1C0EA960-EFB0-4D2C-AFB9-4D0571CE1152}" type="presParOf" srcId="{54FD46AC-99AF-4001-9062-ABF99955E275}" destId="{5B4E3741-2EB6-472A-91B4-5EB62C34AE85}" srcOrd="27" destOrd="0" presId="urn:microsoft.com/office/officeart/2011/layout/ConvergingText"/>
    <dgm:cxn modelId="{DBBEA445-B44F-49A7-B994-A2F82B716EC5}" type="presParOf" srcId="{54FD46AC-99AF-4001-9062-ABF99955E275}" destId="{E02D7BA0-937F-4E3B-AE6E-7A6BCB555B50}" srcOrd="28" destOrd="0" presId="urn:microsoft.com/office/officeart/2011/layout/ConvergingText"/>
    <dgm:cxn modelId="{1EE0D245-C4A1-4E23-BB4E-74E7AF9390E8}" type="presParOf" srcId="{54FD46AC-99AF-4001-9062-ABF99955E275}" destId="{D8F28541-C2CB-40A6-B464-0C47156BA9DA}" srcOrd="29" destOrd="0" presId="urn:microsoft.com/office/officeart/2011/layout/ConvergingText"/>
    <dgm:cxn modelId="{54C23FED-67CF-4748-AA04-E54FDB6130B8}" type="presParOf" srcId="{54FD46AC-99AF-4001-9062-ABF99955E275}" destId="{4F0B3C54-62C0-4C6E-B737-1F217739944D}" srcOrd="30" destOrd="0" presId="urn:microsoft.com/office/officeart/2011/layout/ConvergingText"/>
    <dgm:cxn modelId="{1D561B97-7AE3-425E-9768-347170EB8488}" type="presParOf" srcId="{54FD46AC-99AF-4001-9062-ABF99955E275}" destId="{044B36A1-9318-4BBE-9809-98B3E5371655}" srcOrd="31" destOrd="0" presId="urn:microsoft.com/office/officeart/2011/layout/ConvergingText"/>
    <dgm:cxn modelId="{3C49BA6A-950D-48EF-A9CD-BE862F49054F}" type="presParOf" srcId="{54FD46AC-99AF-4001-9062-ABF99955E275}" destId="{252007B3-1096-4879-AEC8-7673B5533B01}" srcOrd="32" destOrd="0" presId="urn:microsoft.com/office/officeart/2011/layout/ConvergingText"/>
    <dgm:cxn modelId="{BEA6D77A-3AA2-4F00-BFAF-165C7E6E2D2E}" type="presParOf" srcId="{54FD46AC-99AF-4001-9062-ABF99955E275}" destId="{41708D46-A559-41C6-84FC-D6F16888F364}" srcOrd="33" destOrd="0" presId="urn:microsoft.com/office/officeart/2011/layout/ConvergingText"/>
    <dgm:cxn modelId="{5A1567E7-9697-4A0E-9E01-FDE1804417F2}" type="presParOf" srcId="{54FD46AC-99AF-4001-9062-ABF99955E275}" destId="{5D6D978C-8AB0-4107-8078-936FF29BA91D}" srcOrd="34" destOrd="0" presId="urn:microsoft.com/office/officeart/2011/layout/ConvergingText"/>
    <dgm:cxn modelId="{9BE61536-8D48-4160-8976-C46F66E8F788}" type="presParOf" srcId="{54FD46AC-99AF-4001-9062-ABF99955E275}" destId="{051CE892-43B1-4550-97DC-7681EE19D258}" srcOrd="35" destOrd="0" presId="urn:microsoft.com/office/officeart/2011/layout/ConvergingText"/>
    <dgm:cxn modelId="{05E91E78-6B8D-4D9C-BBEA-4722A3A26571}" type="presParOf" srcId="{54FD46AC-99AF-4001-9062-ABF99955E275}" destId="{C3F773B8-C576-400B-B0F5-4713A0A992C2}"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39031-FC14-4314-AD43-627D667CC5FD}">
      <dsp:nvSpPr>
        <dsp:cNvPr id="0" name=""/>
        <dsp:cNvSpPr/>
      </dsp:nvSpPr>
      <dsp:spPr>
        <a:xfrm>
          <a:off x="6022234" y="32583"/>
          <a:ext cx="1119782" cy="111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hu-HU" sz="1100" kern="1200" dirty="0" smtClean="0"/>
            <a:t>Túl sok riasztás</a:t>
          </a:r>
          <a:endParaRPr lang="hu-HU" sz="1100" kern="1200" dirty="0"/>
        </a:p>
      </dsp:txBody>
      <dsp:txXfrm>
        <a:off x="6022234" y="32583"/>
        <a:ext cx="1119782" cy="1119782"/>
      </dsp:txXfrm>
    </dsp:sp>
    <dsp:sp modelId="{173A7C33-2494-4285-A1F0-0E3344E2977E}">
      <dsp:nvSpPr>
        <dsp:cNvPr id="0" name=""/>
        <dsp:cNvSpPr/>
      </dsp:nvSpPr>
      <dsp:spPr>
        <a:xfrm>
          <a:off x="3385685" y="-101"/>
          <a:ext cx="4201429" cy="4201429"/>
        </a:xfrm>
        <a:prstGeom prst="circularArrow">
          <a:avLst>
            <a:gd name="adj1" fmla="val 5197"/>
            <a:gd name="adj2" fmla="val 335699"/>
            <a:gd name="adj3" fmla="val 21294113"/>
            <a:gd name="adj4" fmla="val 19765475"/>
            <a:gd name="adj5" fmla="val 6063"/>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BE3A9-FAD8-4166-91C6-1C0DE9C0E1AA}">
      <dsp:nvSpPr>
        <dsp:cNvPr id="0" name=""/>
        <dsp:cNvSpPr/>
      </dsp:nvSpPr>
      <dsp:spPr>
        <a:xfrm>
          <a:off x="6699430" y="2116778"/>
          <a:ext cx="1119782" cy="111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hu-HU" sz="1100" kern="1200" dirty="0" smtClean="0"/>
            <a:t>Hiányzó emberi erőforrás ezek feldolgozására</a:t>
          </a:r>
          <a:endParaRPr lang="hu-HU" sz="1100" kern="1200" dirty="0"/>
        </a:p>
      </dsp:txBody>
      <dsp:txXfrm>
        <a:off x="6699430" y="2116778"/>
        <a:ext cx="1119782" cy="1119782"/>
      </dsp:txXfrm>
    </dsp:sp>
    <dsp:sp modelId="{0BC40D43-4086-4CCE-B5E7-9F9167C8CD58}">
      <dsp:nvSpPr>
        <dsp:cNvPr id="0" name=""/>
        <dsp:cNvSpPr/>
      </dsp:nvSpPr>
      <dsp:spPr>
        <a:xfrm>
          <a:off x="3385685" y="-101"/>
          <a:ext cx="4201429" cy="4201429"/>
        </a:xfrm>
        <a:prstGeom prst="circularArrow">
          <a:avLst>
            <a:gd name="adj1" fmla="val 5197"/>
            <a:gd name="adj2" fmla="val 335699"/>
            <a:gd name="adj3" fmla="val 4015601"/>
            <a:gd name="adj4" fmla="val 2252603"/>
            <a:gd name="adj5" fmla="val 6063"/>
          </a:avLst>
        </a:prstGeom>
        <a:solidFill>
          <a:schemeClr val="accent6">
            <a:shade val="80000"/>
            <a:hueOff val="-80165"/>
            <a:satOff val="-265"/>
            <a:lumOff val="77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653E22-3895-49B3-89FF-3F741BBE4813}">
      <dsp:nvSpPr>
        <dsp:cNvPr id="0" name=""/>
        <dsp:cNvSpPr/>
      </dsp:nvSpPr>
      <dsp:spPr>
        <a:xfrm>
          <a:off x="4926508" y="3404882"/>
          <a:ext cx="1119782" cy="111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hu-HU" sz="1100" kern="1200" dirty="0" smtClean="0"/>
            <a:t>A komoly támadások észrevétlenek maradnak</a:t>
          </a:r>
          <a:endParaRPr lang="hu-HU" sz="1100" kern="1200" dirty="0"/>
        </a:p>
      </dsp:txBody>
      <dsp:txXfrm>
        <a:off x="4926508" y="3404882"/>
        <a:ext cx="1119782" cy="1119782"/>
      </dsp:txXfrm>
    </dsp:sp>
    <dsp:sp modelId="{BB44F2CD-FCA9-463E-9B02-4AEBD9371842}">
      <dsp:nvSpPr>
        <dsp:cNvPr id="0" name=""/>
        <dsp:cNvSpPr/>
      </dsp:nvSpPr>
      <dsp:spPr>
        <a:xfrm>
          <a:off x="3385685" y="-101"/>
          <a:ext cx="4201429" cy="4201429"/>
        </a:xfrm>
        <a:prstGeom prst="circularArrow">
          <a:avLst>
            <a:gd name="adj1" fmla="val 5197"/>
            <a:gd name="adj2" fmla="val 335699"/>
            <a:gd name="adj3" fmla="val 8211698"/>
            <a:gd name="adj4" fmla="val 6448700"/>
            <a:gd name="adj5" fmla="val 6063"/>
          </a:avLst>
        </a:prstGeom>
        <a:solidFill>
          <a:schemeClr val="accent6">
            <a:shade val="80000"/>
            <a:hueOff val="-160330"/>
            <a:satOff val="-530"/>
            <a:lumOff val="155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1A2446-BE7A-444F-AC5E-B767104145FD}">
      <dsp:nvSpPr>
        <dsp:cNvPr id="0" name=""/>
        <dsp:cNvSpPr/>
      </dsp:nvSpPr>
      <dsp:spPr>
        <a:xfrm>
          <a:off x="3153586" y="2116778"/>
          <a:ext cx="1119782" cy="111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hu-HU" sz="1100" kern="1200" dirty="0" smtClean="0"/>
            <a:t>Ezek tipikusan az embert támadják</a:t>
          </a:r>
          <a:endParaRPr lang="hu-HU" sz="1100" kern="1200" dirty="0"/>
        </a:p>
      </dsp:txBody>
      <dsp:txXfrm>
        <a:off x="3153586" y="2116778"/>
        <a:ext cx="1119782" cy="1119782"/>
      </dsp:txXfrm>
    </dsp:sp>
    <dsp:sp modelId="{9AA96385-6AC1-4F37-A510-93A07B6D78C3}">
      <dsp:nvSpPr>
        <dsp:cNvPr id="0" name=""/>
        <dsp:cNvSpPr/>
      </dsp:nvSpPr>
      <dsp:spPr>
        <a:xfrm>
          <a:off x="3385685" y="-101"/>
          <a:ext cx="4201429" cy="4201429"/>
        </a:xfrm>
        <a:prstGeom prst="circularArrow">
          <a:avLst>
            <a:gd name="adj1" fmla="val 5197"/>
            <a:gd name="adj2" fmla="val 335699"/>
            <a:gd name="adj3" fmla="val 12298825"/>
            <a:gd name="adj4" fmla="val 10770188"/>
            <a:gd name="adj5" fmla="val 6063"/>
          </a:avLst>
        </a:prstGeom>
        <a:solidFill>
          <a:schemeClr val="accent6">
            <a:shade val="80000"/>
            <a:hueOff val="-240496"/>
            <a:satOff val="-794"/>
            <a:lumOff val="232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0163A-8002-4A4D-BE52-786F6CDB5C64}">
      <dsp:nvSpPr>
        <dsp:cNvPr id="0" name=""/>
        <dsp:cNvSpPr/>
      </dsp:nvSpPr>
      <dsp:spPr>
        <a:xfrm>
          <a:off x="3830782" y="32583"/>
          <a:ext cx="1119782" cy="111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hu-HU" sz="1100" kern="1200" dirty="0" smtClean="0"/>
            <a:t>Adatvédelmi okokból a direkt megfigyelés nem megengedett</a:t>
          </a:r>
          <a:endParaRPr lang="hu-HU" sz="1100" kern="1200" dirty="0"/>
        </a:p>
      </dsp:txBody>
      <dsp:txXfrm>
        <a:off x="3830782" y="32583"/>
        <a:ext cx="1119782" cy="1119782"/>
      </dsp:txXfrm>
    </dsp:sp>
    <dsp:sp modelId="{223DBF9B-4C17-4E08-8724-1A412F35D384}">
      <dsp:nvSpPr>
        <dsp:cNvPr id="0" name=""/>
        <dsp:cNvSpPr/>
      </dsp:nvSpPr>
      <dsp:spPr>
        <a:xfrm>
          <a:off x="3385685" y="-101"/>
          <a:ext cx="4201429" cy="4201429"/>
        </a:xfrm>
        <a:prstGeom prst="circularArrow">
          <a:avLst>
            <a:gd name="adj1" fmla="val 5197"/>
            <a:gd name="adj2" fmla="val 335699"/>
            <a:gd name="adj3" fmla="val 16866587"/>
            <a:gd name="adj4" fmla="val 15197714"/>
            <a:gd name="adj5" fmla="val 6063"/>
          </a:avLst>
        </a:prstGeom>
        <a:solidFill>
          <a:schemeClr val="accent6">
            <a:shade val="80000"/>
            <a:hueOff val="-320661"/>
            <a:satOff val="-1059"/>
            <a:lumOff val="310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4A59F-05E1-454F-94E0-751BD67F2128}">
      <dsp:nvSpPr>
        <dsp:cNvPr id="0" name=""/>
        <dsp:cNvSpPr/>
      </dsp:nvSpPr>
      <dsp:spPr>
        <a:xfrm>
          <a:off x="10005343" y="2494258"/>
          <a:ext cx="275182" cy="275178"/>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85775-C48F-4FCA-A36D-621AB0CE273A}">
      <dsp:nvSpPr>
        <dsp:cNvPr id="0" name=""/>
        <dsp:cNvSpPr/>
      </dsp:nvSpPr>
      <dsp:spPr>
        <a:xfrm>
          <a:off x="9501001" y="2494258"/>
          <a:ext cx="275182" cy="275178"/>
        </a:xfrm>
        <a:prstGeom prst="ellipse">
          <a:avLst/>
        </a:prstGeom>
        <a:solidFill>
          <a:schemeClr val="accent5">
            <a:hueOff val="90162"/>
            <a:satOff val="2687"/>
            <a:lumOff val="-1064"/>
            <a:alphaOff val="0"/>
          </a:schemeClr>
        </a:solidFill>
        <a:ln w="12700" cap="flat" cmpd="sng" algn="ctr">
          <a:solidFill>
            <a:schemeClr val="accent5">
              <a:hueOff val="90162"/>
              <a:satOff val="2687"/>
              <a:lumOff val="-10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67E71-A864-48FD-8975-CA8244925909}">
      <dsp:nvSpPr>
        <dsp:cNvPr id="0" name=""/>
        <dsp:cNvSpPr/>
      </dsp:nvSpPr>
      <dsp:spPr>
        <a:xfrm>
          <a:off x="8996659" y="2494258"/>
          <a:ext cx="275182" cy="275178"/>
        </a:xfrm>
        <a:prstGeom prst="ellipse">
          <a:avLst/>
        </a:prstGeom>
        <a:solidFill>
          <a:schemeClr val="accent5">
            <a:hueOff val="180325"/>
            <a:satOff val="5374"/>
            <a:lumOff val="-2127"/>
            <a:alphaOff val="0"/>
          </a:schemeClr>
        </a:solidFill>
        <a:ln w="12700" cap="flat" cmpd="sng" algn="ctr">
          <a:solidFill>
            <a:schemeClr val="accent5">
              <a:hueOff val="180325"/>
              <a:satOff val="5374"/>
              <a:lumOff val="-21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F73E5-0E26-4098-AF93-FE93AB301B93}">
      <dsp:nvSpPr>
        <dsp:cNvPr id="0" name=""/>
        <dsp:cNvSpPr/>
      </dsp:nvSpPr>
      <dsp:spPr>
        <a:xfrm>
          <a:off x="8493276" y="2494258"/>
          <a:ext cx="275182" cy="275178"/>
        </a:xfrm>
        <a:prstGeom prst="ellipse">
          <a:avLst/>
        </a:prstGeom>
        <a:solidFill>
          <a:schemeClr val="accent5">
            <a:hueOff val="270487"/>
            <a:satOff val="8060"/>
            <a:lumOff val="-3191"/>
            <a:alphaOff val="0"/>
          </a:schemeClr>
        </a:solidFill>
        <a:ln w="12700" cap="flat" cmpd="sng" algn="ctr">
          <a:solidFill>
            <a:schemeClr val="accent5">
              <a:hueOff val="270487"/>
              <a:satOff val="8060"/>
              <a:lumOff val="-31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984F78-D9F8-4EAF-AC18-32549FD07FC2}">
      <dsp:nvSpPr>
        <dsp:cNvPr id="0" name=""/>
        <dsp:cNvSpPr/>
      </dsp:nvSpPr>
      <dsp:spPr>
        <a:xfrm>
          <a:off x="7988933" y="2494258"/>
          <a:ext cx="275182" cy="275178"/>
        </a:xfrm>
        <a:prstGeom prst="ellipse">
          <a:avLst/>
        </a:prstGeom>
        <a:solidFill>
          <a:schemeClr val="accent5">
            <a:hueOff val="360650"/>
            <a:satOff val="10747"/>
            <a:lumOff val="-4255"/>
            <a:alphaOff val="0"/>
          </a:schemeClr>
        </a:solidFill>
        <a:ln w="12700" cap="flat" cmpd="sng" algn="ctr">
          <a:solidFill>
            <a:schemeClr val="accent5">
              <a:hueOff val="360650"/>
              <a:satOff val="10747"/>
              <a:lumOff val="-4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8E3113-7A3C-4C9D-A71E-369F8DB17578}">
      <dsp:nvSpPr>
        <dsp:cNvPr id="0" name=""/>
        <dsp:cNvSpPr/>
      </dsp:nvSpPr>
      <dsp:spPr>
        <a:xfrm>
          <a:off x="7209408" y="2356668"/>
          <a:ext cx="550365" cy="550809"/>
        </a:xfrm>
        <a:prstGeom prst="ellipse">
          <a:avLst/>
        </a:prstGeom>
        <a:solidFill>
          <a:schemeClr val="accent5">
            <a:hueOff val="450812"/>
            <a:satOff val="13434"/>
            <a:lumOff val="-5318"/>
            <a:alphaOff val="0"/>
          </a:schemeClr>
        </a:solidFill>
        <a:ln w="12700" cap="flat" cmpd="sng" algn="ctr">
          <a:solidFill>
            <a:schemeClr val="accent5">
              <a:hueOff val="450812"/>
              <a:satOff val="13434"/>
              <a:lumOff val="-53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194F0-C185-43FB-AA90-B877D5B50985}">
      <dsp:nvSpPr>
        <dsp:cNvPr id="0" name=""/>
        <dsp:cNvSpPr/>
      </dsp:nvSpPr>
      <dsp:spPr>
        <a:xfrm>
          <a:off x="9556613" y="1925797"/>
          <a:ext cx="275182" cy="275178"/>
        </a:xfrm>
        <a:prstGeom prst="ellipse">
          <a:avLst/>
        </a:prstGeom>
        <a:solidFill>
          <a:schemeClr val="accent5">
            <a:hueOff val="540974"/>
            <a:satOff val="16121"/>
            <a:lumOff val="-6382"/>
            <a:alphaOff val="0"/>
          </a:schemeClr>
        </a:solidFill>
        <a:ln w="12700" cap="flat" cmpd="sng" algn="ctr">
          <a:solidFill>
            <a:schemeClr val="accent5">
              <a:hueOff val="540974"/>
              <a:satOff val="16121"/>
              <a:lumOff val="-63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D8DCA-C875-48E2-BC37-1F610CB5FBEA}">
      <dsp:nvSpPr>
        <dsp:cNvPr id="0" name=""/>
        <dsp:cNvSpPr/>
      </dsp:nvSpPr>
      <dsp:spPr>
        <a:xfrm>
          <a:off x="9556613" y="3066792"/>
          <a:ext cx="275182" cy="275178"/>
        </a:xfrm>
        <a:prstGeom prst="ellipse">
          <a:avLst/>
        </a:prstGeom>
        <a:solidFill>
          <a:schemeClr val="accent5">
            <a:hueOff val="631137"/>
            <a:satOff val="18808"/>
            <a:lumOff val="-7445"/>
            <a:alphaOff val="0"/>
          </a:schemeClr>
        </a:solidFill>
        <a:ln w="12700" cap="flat" cmpd="sng" algn="ctr">
          <a:solidFill>
            <a:schemeClr val="accent5">
              <a:hueOff val="631137"/>
              <a:satOff val="18808"/>
              <a:lumOff val="-74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027D7E-2F5A-409F-96EC-1DD427D2E987}">
      <dsp:nvSpPr>
        <dsp:cNvPr id="0" name=""/>
        <dsp:cNvSpPr/>
      </dsp:nvSpPr>
      <dsp:spPr>
        <a:xfrm>
          <a:off x="9802072" y="2172914"/>
          <a:ext cx="275182" cy="275178"/>
        </a:xfrm>
        <a:prstGeom prst="ellipse">
          <a:avLst/>
        </a:prstGeom>
        <a:solidFill>
          <a:schemeClr val="accent5">
            <a:hueOff val="721299"/>
            <a:satOff val="21494"/>
            <a:lumOff val="-8509"/>
            <a:alphaOff val="0"/>
          </a:schemeClr>
        </a:solidFill>
        <a:ln w="12700" cap="flat" cmpd="sng" algn="ctr">
          <a:solidFill>
            <a:schemeClr val="accent5">
              <a:hueOff val="721299"/>
              <a:satOff val="21494"/>
              <a:lumOff val="-85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B21D5-EF1C-46DD-B3FC-33BE8F2D00DD}">
      <dsp:nvSpPr>
        <dsp:cNvPr id="0" name=""/>
        <dsp:cNvSpPr/>
      </dsp:nvSpPr>
      <dsp:spPr>
        <a:xfrm>
          <a:off x="9818372" y="2821032"/>
          <a:ext cx="275182" cy="275178"/>
        </a:xfrm>
        <a:prstGeom prst="ellipse">
          <a:avLst/>
        </a:prstGeom>
        <a:solidFill>
          <a:schemeClr val="accent5">
            <a:hueOff val="811462"/>
            <a:satOff val="24181"/>
            <a:lumOff val="-9573"/>
            <a:alphaOff val="0"/>
          </a:schemeClr>
        </a:solidFill>
        <a:ln w="12700" cap="flat" cmpd="sng" algn="ctr">
          <a:solidFill>
            <a:schemeClr val="accent5">
              <a:hueOff val="811462"/>
              <a:satOff val="24181"/>
              <a:lumOff val="-95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4EE81-A63F-429A-A910-5AD3005D9EA7}">
      <dsp:nvSpPr>
        <dsp:cNvPr id="0" name=""/>
        <dsp:cNvSpPr/>
      </dsp:nvSpPr>
      <dsp:spPr>
        <a:xfrm>
          <a:off x="4194862" y="1238756"/>
          <a:ext cx="2786346" cy="2786635"/>
        </a:xfrm>
        <a:prstGeom prst="ellipse">
          <a:avLst/>
        </a:prstGeom>
        <a:solidFill>
          <a:schemeClr val="accent5">
            <a:hueOff val="901624"/>
            <a:satOff val="26868"/>
            <a:lumOff val="-10636"/>
            <a:alphaOff val="0"/>
          </a:schemeClr>
        </a:solidFill>
        <a:ln w="12700" cap="flat" cmpd="sng" algn="ctr">
          <a:solidFill>
            <a:schemeClr val="accent5">
              <a:hueOff val="901624"/>
              <a:satOff val="26868"/>
              <a:lumOff val="-106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r>
            <a:rPr lang="en-US" sz="6400" kern="1200" dirty="0" smtClean="0"/>
            <a:t>UBA</a:t>
          </a:r>
          <a:endParaRPr lang="hu-HU" sz="6400" kern="1200" dirty="0"/>
        </a:p>
      </dsp:txBody>
      <dsp:txXfrm>
        <a:off x="4602913" y="1646849"/>
        <a:ext cx="1970244" cy="1970449"/>
      </dsp:txXfrm>
    </dsp:sp>
    <dsp:sp modelId="{ED69D057-EEED-45B5-AF74-104F60416D7B}">
      <dsp:nvSpPr>
        <dsp:cNvPr id="0" name=""/>
        <dsp:cNvSpPr/>
      </dsp:nvSpPr>
      <dsp:spPr>
        <a:xfrm>
          <a:off x="3986797" y="1000690"/>
          <a:ext cx="550365" cy="550809"/>
        </a:xfrm>
        <a:prstGeom prst="ellipse">
          <a:avLst/>
        </a:prstGeom>
        <a:solidFill>
          <a:schemeClr val="accent5">
            <a:hueOff val="991786"/>
            <a:satOff val="29555"/>
            <a:lumOff val="-11700"/>
            <a:alphaOff val="0"/>
          </a:schemeClr>
        </a:solidFill>
        <a:ln w="12700" cap="flat" cmpd="sng" algn="ctr">
          <a:solidFill>
            <a:schemeClr val="accent5">
              <a:hueOff val="991786"/>
              <a:satOff val="29555"/>
              <a:lumOff val="-117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6B6E75-5163-4300-BD54-BE4D28A9F42A}">
      <dsp:nvSpPr>
        <dsp:cNvPr id="0" name=""/>
        <dsp:cNvSpPr/>
      </dsp:nvSpPr>
      <dsp:spPr>
        <a:xfrm>
          <a:off x="3633949" y="710123"/>
          <a:ext cx="275182" cy="275178"/>
        </a:xfrm>
        <a:prstGeom prst="ellipse">
          <a:avLst/>
        </a:prstGeom>
        <a:solidFill>
          <a:schemeClr val="accent5">
            <a:hueOff val="1081949"/>
            <a:satOff val="32241"/>
            <a:lumOff val="-12764"/>
            <a:alphaOff val="0"/>
          </a:schemeClr>
        </a:solidFill>
        <a:ln w="12700" cap="flat" cmpd="sng" algn="ctr">
          <a:solidFill>
            <a:schemeClr val="accent5">
              <a:hueOff val="1081949"/>
              <a:satOff val="32241"/>
              <a:lumOff val="-127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316DB0-681C-4100-883A-4B4BB0F64C43}">
      <dsp:nvSpPr>
        <dsp:cNvPr id="0" name=""/>
        <dsp:cNvSpPr/>
      </dsp:nvSpPr>
      <dsp:spPr>
        <a:xfrm>
          <a:off x="3046189" y="710123"/>
          <a:ext cx="275182" cy="275178"/>
        </a:xfrm>
        <a:prstGeom prst="ellipse">
          <a:avLst/>
        </a:prstGeom>
        <a:solidFill>
          <a:schemeClr val="accent5">
            <a:hueOff val="1172111"/>
            <a:satOff val="34928"/>
            <a:lumOff val="-13827"/>
            <a:alphaOff val="0"/>
          </a:schemeClr>
        </a:solidFill>
        <a:ln w="12700" cap="flat" cmpd="sng" algn="ctr">
          <a:solidFill>
            <a:schemeClr val="accent5">
              <a:hueOff val="1172111"/>
              <a:satOff val="34928"/>
              <a:lumOff val="-138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DA2155-DC6C-4C5A-8B15-D50D69EDDD22}">
      <dsp:nvSpPr>
        <dsp:cNvPr id="0" name=""/>
        <dsp:cNvSpPr/>
      </dsp:nvSpPr>
      <dsp:spPr>
        <a:xfrm>
          <a:off x="2458429" y="710123"/>
          <a:ext cx="275182" cy="275178"/>
        </a:xfrm>
        <a:prstGeom prst="ellipse">
          <a:avLst/>
        </a:prstGeom>
        <a:solidFill>
          <a:schemeClr val="accent5">
            <a:hueOff val="1262274"/>
            <a:satOff val="37615"/>
            <a:lumOff val="-14891"/>
            <a:alphaOff val="0"/>
          </a:schemeClr>
        </a:solidFill>
        <a:ln w="12700" cap="flat" cmpd="sng" algn="ctr">
          <a:solidFill>
            <a:schemeClr val="accent5">
              <a:hueOff val="1262274"/>
              <a:satOff val="37615"/>
              <a:lumOff val="-148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6BC01-09E9-4480-B367-5F5A3A97B68C}">
      <dsp:nvSpPr>
        <dsp:cNvPr id="0" name=""/>
        <dsp:cNvSpPr/>
      </dsp:nvSpPr>
      <dsp:spPr>
        <a:xfrm>
          <a:off x="1870669" y="710123"/>
          <a:ext cx="275182" cy="275178"/>
        </a:xfrm>
        <a:prstGeom prst="ellipse">
          <a:avLst/>
        </a:prstGeom>
        <a:solidFill>
          <a:schemeClr val="accent5">
            <a:hueOff val="1352436"/>
            <a:satOff val="40302"/>
            <a:lumOff val="-15955"/>
            <a:alphaOff val="0"/>
          </a:schemeClr>
        </a:solidFill>
        <a:ln w="12700" cap="flat" cmpd="sng" algn="ctr">
          <a:solidFill>
            <a:schemeClr val="accent5">
              <a:hueOff val="1352436"/>
              <a:satOff val="40302"/>
              <a:lumOff val="-159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21417-4A93-4313-B10E-54B40A6DD2E8}">
      <dsp:nvSpPr>
        <dsp:cNvPr id="0" name=""/>
        <dsp:cNvSpPr/>
      </dsp:nvSpPr>
      <dsp:spPr>
        <a:xfrm>
          <a:off x="1281951" y="710123"/>
          <a:ext cx="275182" cy="275178"/>
        </a:xfrm>
        <a:prstGeom prst="ellipse">
          <a:avLst/>
        </a:prstGeom>
        <a:solidFill>
          <a:schemeClr val="accent5">
            <a:hueOff val="1442598"/>
            <a:satOff val="42989"/>
            <a:lumOff val="-17018"/>
            <a:alphaOff val="0"/>
          </a:schemeClr>
        </a:solidFill>
        <a:ln w="12700" cap="flat" cmpd="sng" algn="ctr">
          <a:solidFill>
            <a:schemeClr val="accent5">
              <a:hueOff val="1442598"/>
              <a:satOff val="42989"/>
              <a:lumOff val="-170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DE03E9-881B-4398-8B83-6AA73C247759}">
      <dsp:nvSpPr>
        <dsp:cNvPr id="0" name=""/>
        <dsp:cNvSpPr/>
      </dsp:nvSpPr>
      <dsp:spPr>
        <a:xfrm>
          <a:off x="694191" y="710123"/>
          <a:ext cx="275182" cy="275178"/>
        </a:xfrm>
        <a:prstGeom prst="ellipse">
          <a:avLst/>
        </a:prstGeom>
        <a:solidFill>
          <a:schemeClr val="accent5">
            <a:hueOff val="1532761"/>
            <a:satOff val="45675"/>
            <a:lumOff val="-18082"/>
            <a:alphaOff val="0"/>
          </a:schemeClr>
        </a:solidFill>
        <a:ln w="12700" cap="flat" cmpd="sng" algn="ctr">
          <a:solidFill>
            <a:schemeClr val="accent5">
              <a:hueOff val="1532761"/>
              <a:satOff val="45675"/>
              <a:lumOff val="-180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07E615-910C-4BCE-9D31-F10E59711122}">
      <dsp:nvSpPr>
        <dsp:cNvPr id="0" name=""/>
        <dsp:cNvSpPr/>
      </dsp:nvSpPr>
      <dsp:spPr>
        <a:xfrm>
          <a:off x="692273" y="0"/>
          <a:ext cx="3225488" cy="70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55650">
            <a:lnSpc>
              <a:spcPct val="90000"/>
            </a:lnSpc>
            <a:spcBef>
              <a:spcPct val="0"/>
            </a:spcBef>
            <a:spcAft>
              <a:spcPct val="35000"/>
            </a:spcAft>
          </a:pPr>
          <a:r>
            <a:rPr lang="hu-HU" sz="1700" kern="1200" dirty="0" smtClean="0"/>
            <a:t>A technológia létezik és egyre érettebb</a:t>
          </a:r>
          <a:endParaRPr lang="hu-HU" sz="1700" kern="1200" dirty="0"/>
        </a:p>
      </dsp:txBody>
      <dsp:txXfrm>
        <a:off x="692273" y="0"/>
        <a:ext cx="3225488" cy="707860"/>
      </dsp:txXfrm>
    </dsp:sp>
    <dsp:sp modelId="{2FD69495-9F4D-436D-8854-FE86E1725F62}">
      <dsp:nvSpPr>
        <dsp:cNvPr id="0" name=""/>
        <dsp:cNvSpPr/>
      </dsp:nvSpPr>
      <dsp:spPr>
        <a:xfrm>
          <a:off x="3415337" y="2356668"/>
          <a:ext cx="550365" cy="550809"/>
        </a:xfrm>
        <a:prstGeom prst="ellipse">
          <a:avLst/>
        </a:prstGeom>
        <a:solidFill>
          <a:schemeClr val="accent5">
            <a:hueOff val="1803248"/>
            <a:satOff val="53736"/>
            <a:lumOff val="-21273"/>
            <a:alphaOff val="0"/>
          </a:schemeClr>
        </a:solidFill>
        <a:ln w="12700" cap="flat" cmpd="sng" algn="ctr">
          <a:solidFill>
            <a:schemeClr val="accent5">
              <a:hueOff val="1803248"/>
              <a:satOff val="53736"/>
              <a:lumOff val="-212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2356D3-A4DE-4455-8599-33B51079F6D9}">
      <dsp:nvSpPr>
        <dsp:cNvPr id="0" name=""/>
        <dsp:cNvSpPr/>
      </dsp:nvSpPr>
      <dsp:spPr>
        <a:xfrm>
          <a:off x="2870724" y="2494258"/>
          <a:ext cx="275182" cy="275178"/>
        </a:xfrm>
        <a:prstGeom prst="ellipse">
          <a:avLst/>
        </a:prstGeom>
        <a:solidFill>
          <a:schemeClr val="accent5">
            <a:hueOff val="1893410"/>
            <a:satOff val="56423"/>
            <a:lumOff val="-22336"/>
            <a:alphaOff val="0"/>
          </a:schemeClr>
        </a:solidFill>
        <a:ln w="12700" cap="flat" cmpd="sng" algn="ctr">
          <a:solidFill>
            <a:schemeClr val="accent5">
              <a:hueOff val="1893410"/>
              <a:satOff val="56423"/>
              <a:lumOff val="-223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6B3164-3BF5-4EEE-B37E-7F0F80EAB31A}">
      <dsp:nvSpPr>
        <dsp:cNvPr id="0" name=""/>
        <dsp:cNvSpPr/>
      </dsp:nvSpPr>
      <dsp:spPr>
        <a:xfrm>
          <a:off x="2327070" y="2494258"/>
          <a:ext cx="275182" cy="275178"/>
        </a:xfrm>
        <a:prstGeom prst="ellipse">
          <a:avLst/>
        </a:prstGeom>
        <a:solidFill>
          <a:schemeClr val="accent5">
            <a:hueOff val="1983573"/>
            <a:satOff val="59109"/>
            <a:lumOff val="-23400"/>
            <a:alphaOff val="0"/>
          </a:schemeClr>
        </a:solidFill>
        <a:ln w="12700" cap="flat" cmpd="sng" algn="ctr">
          <a:solidFill>
            <a:schemeClr val="accent5">
              <a:hueOff val="1983573"/>
              <a:satOff val="59109"/>
              <a:lumOff val="-234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004A9-46D1-491F-8ED9-BA7F5F815340}">
      <dsp:nvSpPr>
        <dsp:cNvPr id="0" name=""/>
        <dsp:cNvSpPr/>
      </dsp:nvSpPr>
      <dsp:spPr>
        <a:xfrm>
          <a:off x="1782458" y="2494258"/>
          <a:ext cx="275182" cy="275178"/>
        </a:xfrm>
        <a:prstGeom prst="ellipse">
          <a:avLst/>
        </a:prstGeom>
        <a:solidFill>
          <a:schemeClr val="accent5">
            <a:hueOff val="2073735"/>
            <a:satOff val="61796"/>
            <a:lumOff val="-24464"/>
            <a:alphaOff val="0"/>
          </a:schemeClr>
        </a:solidFill>
        <a:ln w="12700" cap="flat" cmpd="sng" algn="ctr">
          <a:solidFill>
            <a:schemeClr val="accent5">
              <a:hueOff val="2073735"/>
              <a:satOff val="61796"/>
              <a:lumOff val="-244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7D771-71B2-4C8C-9D93-FF4B2596E8A9}">
      <dsp:nvSpPr>
        <dsp:cNvPr id="0" name=""/>
        <dsp:cNvSpPr/>
      </dsp:nvSpPr>
      <dsp:spPr>
        <a:xfrm>
          <a:off x="1238804" y="2494258"/>
          <a:ext cx="275182" cy="275178"/>
        </a:xfrm>
        <a:prstGeom prst="ellipse">
          <a:avLst/>
        </a:prstGeom>
        <a:solidFill>
          <a:schemeClr val="accent5">
            <a:hueOff val="2163898"/>
            <a:satOff val="64483"/>
            <a:lumOff val="-25527"/>
            <a:alphaOff val="0"/>
          </a:schemeClr>
        </a:solidFill>
        <a:ln w="12700" cap="flat" cmpd="sng" algn="ctr">
          <a:solidFill>
            <a:schemeClr val="accent5">
              <a:hueOff val="2163898"/>
              <a:satOff val="64483"/>
              <a:lumOff val="-255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30B50-DE22-48CD-9866-8D5D7E21F4D3}">
      <dsp:nvSpPr>
        <dsp:cNvPr id="0" name=""/>
        <dsp:cNvSpPr/>
      </dsp:nvSpPr>
      <dsp:spPr>
        <a:xfrm>
          <a:off x="694191" y="2494258"/>
          <a:ext cx="275182" cy="275178"/>
        </a:xfrm>
        <a:prstGeom prst="ellipse">
          <a:avLst/>
        </a:prstGeom>
        <a:solidFill>
          <a:schemeClr val="accent5">
            <a:hueOff val="2254060"/>
            <a:satOff val="67170"/>
            <a:lumOff val="-26591"/>
            <a:alphaOff val="0"/>
          </a:schemeClr>
        </a:solidFill>
        <a:ln w="12700" cap="flat" cmpd="sng" algn="ctr">
          <a:solidFill>
            <a:schemeClr val="accent5">
              <a:hueOff val="2254060"/>
              <a:satOff val="67170"/>
              <a:lumOff val="-265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2D7BA0-937F-4E3B-AE6E-7A6BCB555B50}">
      <dsp:nvSpPr>
        <dsp:cNvPr id="0" name=""/>
        <dsp:cNvSpPr/>
      </dsp:nvSpPr>
      <dsp:spPr>
        <a:xfrm>
          <a:off x="692273" y="1790018"/>
          <a:ext cx="2439251" cy="70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55650">
            <a:lnSpc>
              <a:spcPct val="90000"/>
            </a:lnSpc>
            <a:spcBef>
              <a:spcPct val="0"/>
            </a:spcBef>
            <a:spcAft>
              <a:spcPct val="35000"/>
            </a:spcAft>
          </a:pPr>
          <a:r>
            <a:rPr lang="hu-HU" sz="1700" kern="1200" dirty="0" smtClean="0"/>
            <a:t>Jogi szempontból engedélyezett</a:t>
          </a:r>
          <a:endParaRPr lang="hu-HU" sz="1700" kern="1200" dirty="0"/>
        </a:p>
      </dsp:txBody>
      <dsp:txXfrm>
        <a:off x="692273" y="1790018"/>
        <a:ext cx="2439251" cy="707860"/>
      </dsp:txXfrm>
    </dsp:sp>
    <dsp:sp modelId="{D8F28541-C2CB-40A6-B464-0C47156BA9DA}">
      <dsp:nvSpPr>
        <dsp:cNvPr id="0" name=""/>
        <dsp:cNvSpPr/>
      </dsp:nvSpPr>
      <dsp:spPr>
        <a:xfrm>
          <a:off x="3986797" y="3690017"/>
          <a:ext cx="550365" cy="550809"/>
        </a:xfrm>
        <a:prstGeom prst="ellipse">
          <a:avLst/>
        </a:prstGeom>
        <a:solidFill>
          <a:schemeClr val="accent5">
            <a:hueOff val="2434385"/>
            <a:satOff val="72543"/>
            <a:lumOff val="-28718"/>
            <a:alphaOff val="0"/>
          </a:schemeClr>
        </a:solidFill>
        <a:ln w="12700" cap="flat" cmpd="sng" algn="ctr">
          <a:solidFill>
            <a:schemeClr val="accent5">
              <a:hueOff val="2434385"/>
              <a:satOff val="72543"/>
              <a:lumOff val="-287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0B3C54-62C0-4C6E-B737-1F217739944D}">
      <dsp:nvSpPr>
        <dsp:cNvPr id="0" name=""/>
        <dsp:cNvSpPr/>
      </dsp:nvSpPr>
      <dsp:spPr>
        <a:xfrm>
          <a:off x="3633949" y="4250784"/>
          <a:ext cx="275182" cy="275178"/>
        </a:xfrm>
        <a:prstGeom prst="ellipse">
          <a:avLst/>
        </a:prstGeom>
        <a:solidFill>
          <a:schemeClr val="accent5">
            <a:hueOff val="2524547"/>
            <a:satOff val="75230"/>
            <a:lumOff val="-29782"/>
            <a:alphaOff val="0"/>
          </a:schemeClr>
        </a:solidFill>
        <a:ln w="12700" cap="flat" cmpd="sng" algn="ctr">
          <a:solidFill>
            <a:schemeClr val="accent5">
              <a:hueOff val="2524547"/>
              <a:satOff val="75230"/>
              <a:lumOff val="-297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B36A1-9318-4BBE-9809-98B3E5371655}">
      <dsp:nvSpPr>
        <dsp:cNvPr id="0" name=""/>
        <dsp:cNvSpPr/>
      </dsp:nvSpPr>
      <dsp:spPr>
        <a:xfrm>
          <a:off x="3046189" y="4250784"/>
          <a:ext cx="275182" cy="275178"/>
        </a:xfrm>
        <a:prstGeom prst="ellipse">
          <a:avLst/>
        </a:prstGeom>
        <a:solidFill>
          <a:schemeClr val="accent5">
            <a:hueOff val="2614709"/>
            <a:satOff val="77917"/>
            <a:lumOff val="-30845"/>
            <a:alphaOff val="0"/>
          </a:schemeClr>
        </a:solidFill>
        <a:ln w="12700" cap="flat" cmpd="sng" algn="ctr">
          <a:solidFill>
            <a:schemeClr val="accent5">
              <a:hueOff val="2614709"/>
              <a:satOff val="77917"/>
              <a:lumOff val="-308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2007B3-1096-4879-AEC8-7673B5533B01}">
      <dsp:nvSpPr>
        <dsp:cNvPr id="0" name=""/>
        <dsp:cNvSpPr/>
      </dsp:nvSpPr>
      <dsp:spPr>
        <a:xfrm>
          <a:off x="2458429" y="4250784"/>
          <a:ext cx="275182" cy="275178"/>
        </a:xfrm>
        <a:prstGeom prst="ellipse">
          <a:avLst/>
        </a:prstGeom>
        <a:solidFill>
          <a:schemeClr val="accent5">
            <a:hueOff val="2704872"/>
            <a:satOff val="80604"/>
            <a:lumOff val="-31909"/>
            <a:alphaOff val="0"/>
          </a:schemeClr>
        </a:solidFill>
        <a:ln w="12700" cap="flat" cmpd="sng" algn="ctr">
          <a:solidFill>
            <a:schemeClr val="accent5">
              <a:hueOff val="2704872"/>
              <a:satOff val="80604"/>
              <a:lumOff val="-319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08D46-A559-41C6-84FC-D6F16888F364}">
      <dsp:nvSpPr>
        <dsp:cNvPr id="0" name=""/>
        <dsp:cNvSpPr/>
      </dsp:nvSpPr>
      <dsp:spPr>
        <a:xfrm>
          <a:off x="1870669" y="4250784"/>
          <a:ext cx="275182" cy="275178"/>
        </a:xfrm>
        <a:prstGeom prst="ellipse">
          <a:avLst/>
        </a:prstGeom>
        <a:solidFill>
          <a:schemeClr val="accent5">
            <a:hueOff val="2795034"/>
            <a:satOff val="83290"/>
            <a:lumOff val="-32973"/>
            <a:alphaOff val="0"/>
          </a:schemeClr>
        </a:solidFill>
        <a:ln w="12700" cap="flat" cmpd="sng" algn="ctr">
          <a:solidFill>
            <a:schemeClr val="accent5">
              <a:hueOff val="2795034"/>
              <a:satOff val="83290"/>
              <a:lumOff val="-329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6D978C-8AB0-4107-8078-936FF29BA91D}">
      <dsp:nvSpPr>
        <dsp:cNvPr id="0" name=""/>
        <dsp:cNvSpPr/>
      </dsp:nvSpPr>
      <dsp:spPr>
        <a:xfrm>
          <a:off x="1281951" y="4250784"/>
          <a:ext cx="275182" cy="275178"/>
        </a:xfrm>
        <a:prstGeom prst="ellipse">
          <a:avLst/>
        </a:prstGeom>
        <a:solidFill>
          <a:schemeClr val="accent5">
            <a:hueOff val="2885197"/>
            <a:satOff val="85977"/>
            <a:lumOff val="-34036"/>
            <a:alphaOff val="0"/>
          </a:schemeClr>
        </a:solidFill>
        <a:ln w="12700" cap="flat" cmpd="sng" algn="ctr">
          <a:solidFill>
            <a:schemeClr val="accent5">
              <a:hueOff val="2885197"/>
              <a:satOff val="85977"/>
              <a:lumOff val="-340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CE892-43B1-4550-97DC-7681EE19D258}">
      <dsp:nvSpPr>
        <dsp:cNvPr id="0" name=""/>
        <dsp:cNvSpPr/>
      </dsp:nvSpPr>
      <dsp:spPr>
        <a:xfrm>
          <a:off x="694191" y="4250784"/>
          <a:ext cx="275182" cy="275178"/>
        </a:xfrm>
        <a:prstGeom prst="ellipse">
          <a:avLst/>
        </a:prstGeom>
        <a:solidFill>
          <a:schemeClr val="accent5">
            <a:hueOff val="2975359"/>
            <a:satOff val="88664"/>
            <a:lumOff val="-35100"/>
            <a:alphaOff val="0"/>
          </a:schemeClr>
        </a:solidFill>
        <a:ln w="12700" cap="flat" cmpd="sng" algn="ctr">
          <a:solidFill>
            <a:schemeClr val="accent5">
              <a:hueOff val="2975359"/>
              <a:satOff val="88664"/>
              <a:lumOff val="-351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773B8-C576-400B-B0F5-4713A0A992C2}">
      <dsp:nvSpPr>
        <dsp:cNvPr id="0" name=""/>
        <dsp:cNvSpPr/>
      </dsp:nvSpPr>
      <dsp:spPr>
        <a:xfrm>
          <a:off x="692273" y="3540208"/>
          <a:ext cx="3225488" cy="70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55650">
            <a:lnSpc>
              <a:spcPct val="90000"/>
            </a:lnSpc>
            <a:spcBef>
              <a:spcPct val="0"/>
            </a:spcBef>
            <a:spcAft>
              <a:spcPct val="35000"/>
            </a:spcAft>
          </a:pPr>
          <a:r>
            <a:rPr lang="hu-HU" sz="1700" kern="1200" dirty="0" smtClean="0"/>
            <a:t>Az adatvédelmet azonban nem szabad figyelmen kívül hagyni!</a:t>
          </a:r>
          <a:endParaRPr lang="hu-HU" sz="1700" kern="1200" dirty="0"/>
        </a:p>
      </dsp:txBody>
      <dsp:txXfrm>
        <a:off x="692273" y="3540208"/>
        <a:ext cx="3225488" cy="70786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22B71-794C-4B49-A8AC-A9BC7EC84153}" type="datetimeFigureOut">
              <a:rPr lang="hu-HU" smtClean="0"/>
              <a:t>2017.05.03.</a:t>
            </a:fld>
            <a:endParaRPr lang="hu-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6CCBC-010D-470C-8A4C-58039419765C}" type="slidenum">
              <a:rPr lang="hu-HU" smtClean="0"/>
              <a:t>‹#›</a:t>
            </a:fld>
            <a:endParaRPr lang="hu-HU"/>
          </a:p>
        </p:txBody>
      </p:sp>
    </p:spTree>
    <p:extLst>
      <p:ext uri="{BB962C8B-B14F-4D97-AF65-F5344CB8AC3E}">
        <p14:creationId xmlns:p14="http://schemas.microsoft.com/office/powerpoint/2010/main" val="185981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000" kern="1200" dirty="0" smtClean="0">
                <a:solidFill>
                  <a:schemeClr val="tx1"/>
                </a:solidFill>
                <a:effectLst/>
                <a:latin typeface="+mn-lt"/>
                <a:ea typeface="+mn-ea"/>
                <a:cs typeface="+mn-cs"/>
              </a:rPr>
              <a:t>T</a:t>
            </a:r>
            <a:r>
              <a:rPr lang="en-US" sz="1000" kern="1200" dirty="0" smtClean="0">
                <a:solidFill>
                  <a:schemeClr val="tx1"/>
                </a:solidFill>
                <a:effectLst/>
                <a:latin typeface="+mn-lt"/>
                <a:ea typeface="+mn-ea"/>
                <a:cs typeface="+mn-cs"/>
              </a:rPr>
              <a:t>he European Union Agency for Network and Information Security.</a:t>
            </a:r>
            <a:r>
              <a:rPr lang="hu-HU" sz="1000" kern="1200" baseline="0" dirty="0" smtClean="0">
                <a:solidFill>
                  <a:schemeClr val="tx1"/>
                </a:solidFill>
                <a:effectLst/>
                <a:latin typeface="+mn-lt"/>
                <a:ea typeface="+mn-ea"/>
                <a:cs typeface="+mn-cs"/>
              </a:rPr>
              <a:t> (</a:t>
            </a:r>
            <a:r>
              <a:rPr lang="hu-HU" sz="1000" kern="1200" baseline="0" dirty="0" err="1" smtClean="0">
                <a:solidFill>
                  <a:schemeClr val="tx1"/>
                </a:solidFill>
                <a:effectLst/>
                <a:latin typeface="+mn-lt"/>
                <a:ea typeface="+mn-ea"/>
                <a:cs typeface="+mn-cs"/>
              </a:rPr>
              <a:t>enisa</a:t>
            </a:r>
            <a:r>
              <a:rPr lang="hu-HU" sz="1000" kern="1200" baseline="0" dirty="0" smtClean="0">
                <a:solidFill>
                  <a:schemeClr val="tx1"/>
                </a:solidFill>
                <a:effectLst/>
                <a:latin typeface="+mn-lt"/>
                <a:ea typeface="+mn-ea"/>
                <a:cs typeface="+mn-cs"/>
              </a:rPr>
              <a:t>)</a:t>
            </a:r>
          </a:p>
          <a:p>
            <a:endParaRPr lang="hu-HU" sz="1000" kern="1200" baseline="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1. Minimize: </a:t>
            </a:r>
            <a:r>
              <a:rPr lang="en-US" sz="1000" i="1" kern="1200" dirty="0" smtClean="0">
                <a:solidFill>
                  <a:schemeClr val="tx1"/>
                </a:solidFill>
                <a:effectLst/>
                <a:latin typeface="+mn-lt"/>
                <a:ea typeface="+mn-ea"/>
                <a:cs typeface="+mn-cs"/>
              </a:rPr>
              <a:t>Restrict the processed amount of personal data to the necessary minimum. </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2. Hide: </a:t>
            </a:r>
            <a:r>
              <a:rPr lang="en-US" sz="1000" i="1" kern="1200" dirty="0" smtClean="0">
                <a:solidFill>
                  <a:schemeClr val="tx1"/>
                </a:solidFill>
                <a:effectLst/>
                <a:latin typeface="+mn-lt"/>
                <a:ea typeface="+mn-ea"/>
                <a:cs typeface="+mn-cs"/>
              </a:rPr>
              <a:t>Any personal data, and their interrelationships, should be hidden from plain view.</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3. Separate: </a:t>
            </a:r>
            <a:r>
              <a:rPr lang="en-US" sz="1000" i="1" kern="1200" dirty="0" smtClean="0">
                <a:solidFill>
                  <a:schemeClr val="tx1"/>
                </a:solidFill>
                <a:effectLst/>
                <a:latin typeface="+mn-lt"/>
                <a:ea typeface="+mn-ea"/>
                <a:cs typeface="+mn-cs"/>
              </a:rPr>
              <a:t>personal data should be processed in a distributed fashion with separated components.</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4. Aggregate: </a:t>
            </a:r>
            <a:r>
              <a:rPr lang="en-US" sz="1000" i="1" kern="1200" dirty="0" smtClean="0">
                <a:solidFill>
                  <a:schemeClr val="tx1"/>
                </a:solidFill>
                <a:effectLst/>
                <a:latin typeface="+mn-lt"/>
                <a:ea typeface="+mn-ea"/>
                <a:cs typeface="+mn-cs"/>
              </a:rPr>
              <a:t>Data should be processed at large quantities in centralized areas.</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5. Control: </a:t>
            </a:r>
            <a:r>
              <a:rPr lang="en-US" sz="1000" i="1" kern="1200" dirty="0" smtClean="0">
                <a:solidFill>
                  <a:schemeClr val="tx1"/>
                </a:solidFill>
                <a:effectLst/>
                <a:latin typeface="+mn-lt"/>
                <a:ea typeface="+mn-ea"/>
                <a:cs typeface="+mn-cs"/>
              </a:rPr>
              <a:t>Data subjects should be provided agency over the processing of their personal data.</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6. Enforce</a:t>
            </a:r>
            <a:r>
              <a:rPr lang="en-US" sz="1000" i="1" kern="1200" dirty="0" smtClean="0">
                <a:solidFill>
                  <a:schemeClr val="tx1"/>
                </a:solidFill>
                <a:effectLst/>
                <a:latin typeface="+mn-lt"/>
                <a:ea typeface="+mn-ea"/>
                <a:cs typeface="+mn-cs"/>
              </a:rPr>
              <a:t>: A privacy policy should be in place and should be enforced.</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7. Demonstrate: </a:t>
            </a:r>
            <a:r>
              <a:rPr lang="en-US" sz="1000" i="1" kern="1200" dirty="0" smtClean="0">
                <a:solidFill>
                  <a:schemeClr val="tx1"/>
                </a:solidFill>
                <a:effectLst/>
                <a:latin typeface="+mn-lt"/>
                <a:ea typeface="+mn-ea"/>
                <a:cs typeface="+mn-cs"/>
              </a:rPr>
              <a:t>Controllers and processors are able to demonstrate compliance and security incidents.</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8. Inform: </a:t>
            </a:r>
            <a:r>
              <a:rPr lang="en-US" sz="1000" i="1" kern="1200" dirty="0" smtClean="0">
                <a:solidFill>
                  <a:schemeClr val="tx1"/>
                </a:solidFill>
                <a:effectLst/>
                <a:latin typeface="+mn-lt"/>
                <a:ea typeface="+mn-ea"/>
                <a:cs typeface="+mn-cs"/>
              </a:rPr>
              <a:t>Data subjects should be informed when personal data is processed or endangered.</a:t>
            </a:r>
            <a:endParaRPr lang="hu-HU" sz="1000" dirty="0"/>
          </a:p>
        </p:txBody>
      </p:sp>
      <p:sp>
        <p:nvSpPr>
          <p:cNvPr id="4" name="Slide Number Placeholder 3"/>
          <p:cNvSpPr>
            <a:spLocks noGrp="1"/>
          </p:cNvSpPr>
          <p:nvPr>
            <p:ph type="sldNum" sz="quarter" idx="10"/>
          </p:nvPr>
        </p:nvSpPr>
        <p:spPr/>
        <p:txBody>
          <a:bodyPr/>
          <a:lstStyle/>
          <a:p>
            <a:fld id="{E656CCBC-010D-470C-8A4C-58039419765C}" type="slidenum">
              <a:rPr lang="hu-HU" smtClean="0"/>
              <a:t>8</a:t>
            </a:fld>
            <a:endParaRPr lang="hu-HU"/>
          </a:p>
        </p:txBody>
      </p:sp>
    </p:spTree>
    <p:extLst>
      <p:ext uri="{BB962C8B-B14F-4D97-AF65-F5344CB8AC3E}">
        <p14:creationId xmlns:p14="http://schemas.microsoft.com/office/powerpoint/2010/main" val="999768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s+Logo">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1776673"/>
            <a:ext cx="9144000" cy="2387600"/>
          </a:xfrm>
        </p:spPr>
        <p:txBody>
          <a:bodyPr anchor="b">
            <a:normAutofit/>
          </a:bodyPr>
          <a:lstStyle>
            <a:lvl1pPr algn="ctr">
              <a:defRPr sz="7200" baseline="0"/>
            </a:lvl1pPr>
          </a:lstStyle>
          <a:p>
            <a:r>
              <a:rPr lang="hu-HU" dirty="0"/>
              <a:t>CLICK HERE TO EDIT HEADLINE</a:t>
            </a:r>
          </a:p>
        </p:txBody>
      </p:sp>
      <p:sp>
        <p:nvSpPr>
          <p:cNvPr id="3" name="Alcím 2"/>
          <p:cNvSpPr>
            <a:spLocks noGrp="1"/>
          </p:cNvSpPr>
          <p:nvPr>
            <p:ph type="subTitle" idx="1" hasCustomPrompt="1"/>
          </p:nvPr>
        </p:nvSpPr>
        <p:spPr>
          <a:xfrm>
            <a:off x="1524000" y="4256348"/>
            <a:ext cx="9144000" cy="508156"/>
          </a:xfrm>
        </p:spPr>
        <p:txBody>
          <a:bodyPr>
            <a:normAutofit/>
          </a:bodyPr>
          <a:lstStyle>
            <a:lvl1pPr marL="0" indent="0" algn="ctr">
              <a:buNone/>
              <a:defRPr sz="3200" b="1">
                <a:solidFill>
                  <a:srgbClr val="4646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pic>
        <p:nvPicPr>
          <p:cNvPr id="4" name="balabit_logo-01-small-filtered.png"/>
          <p:cNvPicPr/>
          <p:nvPr userDrawn="1"/>
        </p:nvPicPr>
        <p:blipFill>
          <a:blip r:embed="rId2" cstate="screen">
            <a:extLst>
              <a:ext uri="{28A0092B-C50C-407E-A947-70E740481C1C}">
                <a14:useLocalDpi xmlns:a14="http://schemas.microsoft.com/office/drawing/2010/main"/>
              </a:ext>
            </a:extLst>
          </a:blip>
          <a:stretch>
            <a:fillRect/>
          </a:stretch>
        </p:blipFill>
        <p:spPr>
          <a:xfrm>
            <a:off x="4554220" y="488030"/>
            <a:ext cx="3083561" cy="1775155"/>
          </a:xfrm>
          <a:prstGeom prst="rect">
            <a:avLst/>
          </a:prstGeom>
          <a:ln w="12700">
            <a:miter lim="400000"/>
          </a:ln>
        </p:spPr>
      </p:pic>
      <p:sp>
        <p:nvSpPr>
          <p:cNvPr id="9" name="Szöveg helye 8"/>
          <p:cNvSpPr>
            <a:spLocks noGrp="1"/>
          </p:cNvSpPr>
          <p:nvPr>
            <p:ph type="body" sz="quarter" idx="10" hasCustomPrompt="1"/>
          </p:nvPr>
        </p:nvSpPr>
        <p:spPr>
          <a:xfrm>
            <a:off x="1523999" y="4856579"/>
            <a:ext cx="9144001" cy="414265"/>
          </a:xfrm>
        </p:spPr>
        <p:txBody>
          <a:bodyPr>
            <a:normAutofit/>
          </a:bodyPr>
          <a:lstStyle>
            <a:lvl1pPr marL="0" indent="0" algn="ctr">
              <a:buNone/>
              <a:defRPr sz="2000" baseline="0">
                <a:solidFill>
                  <a:schemeClr val="tx2"/>
                </a:solidFill>
                <a:latin typeface="Montserrat Light" panose="00000400000000000000" pitchFamily="2" charset="-18"/>
              </a:defRPr>
            </a:lvl1pPr>
          </a:lstStyle>
          <a:p>
            <a:pPr lvl="0"/>
            <a:r>
              <a:rPr lang="hu-HU" dirty="0" err="1"/>
              <a:t>Click</a:t>
            </a:r>
            <a:r>
              <a:rPr lang="hu-HU" dirty="0"/>
              <a:t> here </a:t>
            </a:r>
            <a:r>
              <a:rPr lang="hu-HU" dirty="0" err="1"/>
              <a:t>to</a:t>
            </a:r>
            <a:r>
              <a:rPr lang="hu-HU" dirty="0"/>
              <a:t> </a:t>
            </a:r>
            <a:r>
              <a:rPr lang="hu-HU" dirty="0" err="1"/>
              <a:t>edit</a:t>
            </a:r>
            <a:r>
              <a:rPr lang="hu-HU" dirty="0"/>
              <a:t> extra </a:t>
            </a:r>
            <a:r>
              <a:rPr lang="hu-HU" dirty="0" err="1"/>
              <a:t>headline</a:t>
            </a:r>
            <a:endParaRPr lang="hu-HU" dirty="0"/>
          </a:p>
        </p:txBody>
      </p:sp>
      <p:sp>
        <p:nvSpPr>
          <p:cNvPr id="10" name="Szöveg helye 8"/>
          <p:cNvSpPr>
            <a:spLocks noGrp="1"/>
          </p:cNvSpPr>
          <p:nvPr>
            <p:ph type="body" sz="quarter" idx="11" hasCustomPrompt="1"/>
          </p:nvPr>
        </p:nvSpPr>
        <p:spPr>
          <a:xfrm>
            <a:off x="4868779" y="5963150"/>
            <a:ext cx="2454443" cy="490968"/>
          </a:xfrm>
        </p:spPr>
        <p:txBody>
          <a:bodyPr>
            <a:noAutofit/>
          </a:bodyPr>
          <a:lstStyle>
            <a:lvl1pPr marL="0" indent="0" algn="ctr">
              <a:lnSpc>
                <a:spcPct val="100000"/>
              </a:lnSpc>
              <a:spcBef>
                <a:spcPts val="0"/>
              </a:spcBef>
              <a:buNone/>
              <a:defRPr sz="1200" baseline="0">
                <a:solidFill>
                  <a:schemeClr val="bg1">
                    <a:lumMod val="75000"/>
                  </a:schemeClr>
                </a:solidFill>
                <a:latin typeface="Montserrat Light" panose="00000400000000000000" pitchFamily="2" charset="-18"/>
              </a:defRPr>
            </a:lvl1pPr>
          </a:lstStyle>
          <a:p>
            <a:pPr lvl="0"/>
            <a:r>
              <a:rPr lang="hu-HU" dirty="0" smtClean="0"/>
              <a:t>05.05.2016</a:t>
            </a:r>
          </a:p>
          <a:p>
            <a:pPr lvl="0"/>
            <a:r>
              <a:rPr lang="hu-HU" dirty="0" smtClean="0"/>
              <a:t>Budapest</a:t>
            </a:r>
            <a:endParaRPr lang="hu-HU"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31658" y="532641"/>
            <a:ext cx="3006123" cy="1730544"/>
          </a:xfrm>
          <a:prstGeom prst="rect">
            <a:avLst/>
          </a:prstGeom>
        </p:spPr>
      </p:pic>
    </p:spTree>
    <p:extLst>
      <p:ext uri="{BB962C8B-B14F-4D97-AF65-F5344CB8AC3E}">
        <p14:creationId xmlns:p14="http://schemas.microsoft.com/office/powerpoint/2010/main" val="30171467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ic">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533400" y="501483"/>
            <a:ext cx="5619750" cy="2273801"/>
          </a:xfrm>
        </p:spPr>
        <p:txBody>
          <a:bodyPr anchor="t">
            <a:normAutofit/>
          </a:bodyPr>
          <a:lstStyle>
            <a:lvl1pPr>
              <a:defRPr sz="4000" baseline="0"/>
            </a:lvl1pPr>
          </a:lstStyle>
          <a:p>
            <a:r>
              <a:rPr lang="hu-HU" dirty="0" smtClean="0"/>
              <a:t>Click here to add Your title</a:t>
            </a:r>
            <a:endParaRPr lang="hu-HU" dirty="0"/>
          </a:p>
        </p:txBody>
      </p:sp>
      <p:sp>
        <p:nvSpPr>
          <p:cNvPr id="4" name="Szöveg helye 5"/>
          <p:cNvSpPr>
            <a:spLocks noGrp="1"/>
          </p:cNvSpPr>
          <p:nvPr>
            <p:ph type="body" sz="quarter" idx="10" hasCustomPrompt="1"/>
          </p:nvPr>
        </p:nvSpPr>
        <p:spPr>
          <a:xfrm>
            <a:off x="533399" y="3143250"/>
            <a:ext cx="5619751" cy="2944812"/>
          </a:xfrm>
        </p:spPr>
        <p:txBody>
          <a:bodyPr>
            <a:normAutofit/>
          </a:bodyPr>
          <a:lstStyle>
            <a:lvl1pPr marL="342900" indent="-342900">
              <a:lnSpc>
                <a:spcPct val="130000"/>
              </a:lnSpc>
              <a:spcBef>
                <a:spcPts val="0"/>
              </a:spcBef>
              <a:spcAft>
                <a:spcPts val="1200"/>
              </a:spcAft>
              <a:buClr>
                <a:schemeClr val="tx2"/>
              </a:buClr>
              <a:buSzPct val="120000"/>
              <a:buFont typeface="Arial" panose="020B0604020202020204" pitchFamily="34" charset="0"/>
              <a:buChar char="•"/>
              <a:defRPr sz="2400" b="0">
                <a:solidFill>
                  <a:srgbClr val="464646"/>
                </a:solidFill>
                <a:latin typeface="Montserrat Light" panose="00000400000000000000" pitchFamily="2" charset="-18"/>
              </a:defRPr>
            </a:lvl1pPr>
          </a:lstStyle>
          <a:p>
            <a:pPr lvl="0"/>
            <a:r>
              <a:rPr lang="en-US" dirty="0"/>
              <a:t>Clear offering, clear messaging</a:t>
            </a:r>
          </a:p>
          <a:p>
            <a:pPr lvl="0"/>
            <a:r>
              <a:rPr lang="en-US" dirty="0"/>
              <a:t>More competitive/attractive feature sets</a:t>
            </a:r>
          </a:p>
          <a:p>
            <a:pPr lvl="0"/>
            <a:r>
              <a:rPr lang="en-US" dirty="0"/>
              <a:t>Without extra software development</a:t>
            </a:r>
            <a:endParaRPr lang="hu-HU" dirty="0"/>
          </a:p>
        </p:txBody>
      </p:sp>
      <p:sp>
        <p:nvSpPr>
          <p:cNvPr id="7" name="Kép helye 6"/>
          <p:cNvSpPr>
            <a:spLocks noGrp="1"/>
          </p:cNvSpPr>
          <p:nvPr>
            <p:ph type="pic" sz="quarter" idx="11" hasCustomPrompt="1"/>
          </p:nvPr>
        </p:nvSpPr>
        <p:spPr>
          <a:xfrm>
            <a:off x="6696075" y="0"/>
            <a:ext cx="5495925" cy="6858000"/>
          </a:xfrm>
        </p:spPr>
        <p:txBody>
          <a:bodyPr anchor="t" anchorCtr="1">
            <a:normAutofit/>
          </a:bodyPr>
          <a:lstStyle>
            <a:lvl1pPr marL="0" indent="0">
              <a:buNone/>
              <a:defRPr sz="1200">
                <a:latin typeface="Montserrat Light" panose="00000400000000000000" pitchFamily="2" charset="-18"/>
              </a:defRPr>
            </a:lvl1pPr>
          </a:lstStyle>
          <a:p>
            <a:r>
              <a:rPr lang="hu-HU" dirty="0" err="1"/>
              <a:t>Drag’n</a:t>
            </a:r>
            <a:r>
              <a:rPr lang="hu-HU" dirty="0"/>
              <a:t> </a:t>
            </a:r>
            <a:r>
              <a:rPr lang="hu-HU" dirty="0" err="1"/>
              <a:t>drop</a:t>
            </a:r>
            <a:r>
              <a:rPr lang="hu-HU" dirty="0"/>
              <a:t> </a:t>
            </a:r>
            <a:r>
              <a:rPr lang="hu-HU" dirty="0" err="1"/>
              <a:t>picture</a:t>
            </a:r>
            <a:r>
              <a:rPr lang="hu-HU" dirty="0"/>
              <a:t> here</a:t>
            </a:r>
          </a:p>
        </p:txBody>
      </p:sp>
    </p:spTree>
    <p:extLst>
      <p:ext uri="{BB962C8B-B14F-4D97-AF65-F5344CB8AC3E}">
        <p14:creationId xmlns:p14="http://schemas.microsoft.com/office/powerpoint/2010/main" val="24883627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creen pic">
    <p:spTree>
      <p:nvGrpSpPr>
        <p:cNvPr id="1" name=""/>
        <p:cNvGrpSpPr/>
        <p:nvPr/>
      </p:nvGrpSpPr>
      <p:grpSpPr>
        <a:xfrm>
          <a:off x="0" y="0"/>
          <a:ext cx="0" cy="0"/>
          <a:chOff x="0" y="0"/>
          <a:chExt cx="0" cy="0"/>
        </a:xfrm>
      </p:grpSpPr>
      <p:sp>
        <p:nvSpPr>
          <p:cNvPr id="7" name="Kép helye 6"/>
          <p:cNvSpPr>
            <a:spLocks noGrp="1"/>
          </p:cNvSpPr>
          <p:nvPr>
            <p:ph type="pic" sz="quarter" idx="11"/>
          </p:nvPr>
        </p:nvSpPr>
        <p:spPr>
          <a:xfrm>
            <a:off x="0" y="0"/>
            <a:ext cx="12192000" cy="6858000"/>
          </a:xfrm>
        </p:spPr>
        <p:txBody>
          <a:bodyPr anchor="t" anchorCtr="1">
            <a:normAutofit/>
          </a:bodyPr>
          <a:lstStyle>
            <a:lvl1pPr marL="0" indent="0">
              <a:buNone/>
              <a:defRPr sz="1200">
                <a:latin typeface="Montserrat Light" panose="00000400000000000000" pitchFamily="2" charset="-18"/>
              </a:defRPr>
            </a:lvl1pPr>
          </a:lstStyle>
          <a:p>
            <a:r>
              <a:rPr lang="en-US" smtClean="0"/>
              <a:t>Click icon to add picture</a:t>
            </a:r>
            <a:endParaRPr lang="hu-HU" dirty="0"/>
          </a:p>
        </p:txBody>
      </p:sp>
    </p:spTree>
    <p:extLst>
      <p:ext uri="{BB962C8B-B14F-4D97-AF65-F5344CB8AC3E}">
        <p14:creationId xmlns:p14="http://schemas.microsoft.com/office/powerpoint/2010/main" val="21920466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4248150" y="501484"/>
            <a:ext cx="7256278" cy="1306052"/>
          </a:xfrm>
        </p:spPr>
        <p:txBody>
          <a:bodyPr anchor="t" anchorCtr="1">
            <a:normAutofit/>
          </a:bodyPr>
          <a:lstStyle>
            <a:lvl1pPr>
              <a:defRPr sz="4000" baseline="0"/>
            </a:lvl1pPr>
          </a:lstStyle>
          <a:p>
            <a:r>
              <a:rPr lang="en-US" dirty="0"/>
              <a:t>OUR SECURITY VISION</a:t>
            </a:r>
            <a:endParaRPr lang="hu-HU" dirty="0"/>
          </a:p>
        </p:txBody>
      </p:sp>
      <p:sp>
        <p:nvSpPr>
          <p:cNvPr id="4" name="Szöveg helye 5"/>
          <p:cNvSpPr>
            <a:spLocks noGrp="1"/>
          </p:cNvSpPr>
          <p:nvPr>
            <p:ph type="body" sz="quarter" idx="10" hasCustomPrompt="1"/>
          </p:nvPr>
        </p:nvSpPr>
        <p:spPr>
          <a:xfrm>
            <a:off x="6722877" y="3524395"/>
            <a:ext cx="2306823" cy="802758"/>
          </a:xfrm>
        </p:spPr>
        <p:txBody>
          <a:bodyPr anchor="t" anchorCtr="1">
            <a:normAutofit/>
          </a:bodyPr>
          <a:lstStyle>
            <a:lvl1pPr marL="0" indent="0" algn="ctr">
              <a:lnSpc>
                <a:spcPct val="130000"/>
              </a:lnSpc>
              <a:spcBef>
                <a:spcPts val="0"/>
              </a:spcBef>
              <a:spcAft>
                <a:spcPts val="1200"/>
              </a:spcAft>
              <a:buClr>
                <a:schemeClr val="tx2"/>
              </a:buClr>
              <a:buSzPct val="120000"/>
              <a:buFontTx/>
              <a:buNone/>
              <a:defRPr sz="1200" b="0">
                <a:solidFill>
                  <a:srgbClr val="464646"/>
                </a:solidFill>
                <a:latin typeface="Montserrat Light" panose="00000400000000000000" pitchFamily="2" charset="-18"/>
              </a:defRPr>
            </a:lvl1pPr>
          </a:lstStyle>
          <a:p>
            <a:pPr lvl="0"/>
            <a:r>
              <a:rPr lang="en-US" dirty="0"/>
              <a:t>Privileged user monitoring 4-eyes authorization</a:t>
            </a:r>
          </a:p>
        </p:txBody>
      </p:sp>
      <p:pic>
        <p:nvPicPr>
          <p:cNvPr id="5"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218" y="0"/>
            <a:ext cx="3600450" cy="6858000"/>
          </a:xfrm>
          <a:prstGeom prst="rect">
            <a:avLst/>
          </a:prstGeom>
        </p:spPr>
      </p:pic>
      <p:pic>
        <p:nvPicPr>
          <p:cNvPr id="6"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6672" y="6407707"/>
            <a:ext cx="1227223" cy="234616"/>
          </a:xfrm>
          <a:prstGeom prst="rect">
            <a:avLst/>
          </a:prstGeom>
        </p:spPr>
      </p:pic>
      <p:sp>
        <p:nvSpPr>
          <p:cNvPr id="11" name="Szöveg helye 5"/>
          <p:cNvSpPr>
            <a:spLocks noGrp="1"/>
          </p:cNvSpPr>
          <p:nvPr>
            <p:ph type="body" sz="quarter" idx="11" hasCustomPrompt="1"/>
          </p:nvPr>
        </p:nvSpPr>
        <p:spPr>
          <a:xfrm>
            <a:off x="466726" y="2362200"/>
            <a:ext cx="2571750" cy="3552824"/>
          </a:xfrm>
        </p:spPr>
        <p:txBody>
          <a:bodyPr>
            <a:normAutofit/>
          </a:bodyPr>
          <a:lstStyle>
            <a:lvl1pPr marL="252000" indent="-252000">
              <a:lnSpc>
                <a:spcPct val="130000"/>
              </a:lnSpc>
              <a:spcBef>
                <a:spcPts val="0"/>
              </a:spcBef>
              <a:spcAft>
                <a:spcPts val="1200"/>
              </a:spcAft>
              <a:buClr>
                <a:schemeClr val="bg1"/>
              </a:buClr>
              <a:buSzPct val="100000"/>
              <a:buFont typeface="Montserrat Light" panose="00000400000000000000" pitchFamily="2" charset="-18"/>
              <a:buChar char="◊"/>
              <a:defRPr sz="1600" b="0" normalizeH="0" baseline="0">
                <a:solidFill>
                  <a:schemeClr val="bg1"/>
                </a:solidFill>
                <a:latin typeface="Montserrat Light" panose="00000400000000000000" pitchFamily="2" charset="-18"/>
              </a:defRPr>
            </a:lvl1pPr>
          </a:lstStyle>
          <a:p>
            <a:pPr lvl="0"/>
            <a:r>
              <a:rPr lang="en-US" dirty="0"/>
              <a:t>Introduction</a:t>
            </a:r>
          </a:p>
          <a:p>
            <a:pPr lvl="0"/>
            <a:r>
              <a:rPr lang="en-US" dirty="0"/>
              <a:t>Mission</a:t>
            </a:r>
          </a:p>
          <a:p>
            <a:pPr lvl="0"/>
            <a:r>
              <a:rPr lang="en-US" dirty="0"/>
              <a:t>Our security vision</a:t>
            </a:r>
          </a:p>
          <a:p>
            <a:pPr lvl="0"/>
            <a:r>
              <a:rPr lang="en-US" dirty="0"/>
              <a:t>Solutions</a:t>
            </a:r>
          </a:p>
          <a:p>
            <a:pPr lvl="0"/>
            <a:r>
              <a:rPr lang="en-US" dirty="0"/>
              <a:t>Technologies</a:t>
            </a:r>
            <a:endParaRPr lang="hu-HU" dirty="0"/>
          </a:p>
        </p:txBody>
      </p:sp>
      <p:sp>
        <p:nvSpPr>
          <p:cNvPr id="14" name="Szöveg helye 13"/>
          <p:cNvSpPr>
            <a:spLocks noGrp="1"/>
          </p:cNvSpPr>
          <p:nvPr>
            <p:ph type="body" sz="quarter" idx="12" hasCustomPrompt="1"/>
          </p:nvPr>
        </p:nvSpPr>
        <p:spPr>
          <a:xfrm>
            <a:off x="466725" y="501650"/>
            <a:ext cx="2571750" cy="1454150"/>
          </a:xfrm>
        </p:spPr>
        <p:txBody>
          <a:bodyPr>
            <a:normAutofit/>
          </a:bodyPr>
          <a:lstStyle>
            <a:lvl1pPr marL="0" indent="0">
              <a:buNone/>
              <a:defRPr sz="3200" cap="all" baseline="0">
                <a:solidFill>
                  <a:schemeClr val="bg1"/>
                </a:solidFill>
                <a:latin typeface="Montserrat Black" panose="00000A00000000000000" pitchFamily="2" charset="-18"/>
              </a:defRPr>
            </a:lvl1pPr>
          </a:lstStyle>
          <a:p>
            <a:pPr lvl="0"/>
            <a:r>
              <a:rPr lang="hu-HU" dirty="0"/>
              <a:t>WHY </a:t>
            </a:r>
            <a:r>
              <a:rPr lang="hu-HU" dirty="0" smtClean="0"/>
              <a:t>BALABIT?</a:t>
            </a:r>
            <a:endParaRPr lang="hu-HU" dirty="0"/>
          </a:p>
        </p:txBody>
      </p:sp>
      <p:sp>
        <p:nvSpPr>
          <p:cNvPr id="16" name="Kép helye 15"/>
          <p:cNvSpPr>
            <a:spLocks noGrp="1" noChangeAspect="1"/>
          </p:cNvSpPr>
          <p:nvPr>
            <p:ph type="pic" sz="quarter" idx="13" hasCustomPrompt="1"/>
          </p:nvPr>
        </p:nvSpPr>
        <p:spPr>
          <a:xfrm>
            <a:off x="7156288" y="1955800"/>
            <a:ext cx="1440000" cy="1440000"/>
          </a:xfrm>
        </p:spPr>
        <p:txBody>
          <a:bodyPr tIns="144000">
            <a:normAutofit/>
          </a:bodyPr>
          <a:lstStyle>
            <a:lvl1pPr marL="0" indent="0" algn="ctr" defTabSz="914400" rtl="0" eaLnBrk="1" latinLnBrk="0" hangingPunct="1">
              <a:lnSpc>
                <a:spcPct val="90000"/>
              </a:lnSpc>
              <a:spcBef>
                <a:spcPts val="1000"/>
              </a:spcBef>
              <a:buFont typeface="Arial" panose="020B0604020202020204" pitchFamily="34" charset="0"/>
              <a:buNone/>
              <a:defRPr lang="hu-HU" sz="1000" kern="1200" dirty="0">
                <a:solidFill>
                  <a:srgbClr val="959595"/>
                </a:solidFill>
                <a:latin typeface="Montserrat" panose="00000500000000000000" pitchFamily="2" charset="-18"/>
                <a:ea typeface="+mn-ea"/>
                <a:cs typeface="+mn-cs"/>
              </a:defRPr>
            </a:lvl1pPr>
          </a:lstStyle>
          <a:p>
            <a:r>
              <a:rPr lang="hu-HU" dirty="0" err="1"/>
              <a:t>Drag’n</a:t>
            </a:r>
            <a:r>
              <a:rPr lang="hu-HU" dirty="0"/>
              <a:t> </a:t>
            </a:r>
            <a:r>
              <a:rPr lang="hu-HU" dirty="0" err="1"/>
              <a:t>drop</a:t>
            </a:r>
            <a:r>
              <a:rPr lang="hu-HU" dirty="0"/>
              <a:t/>
            </a:r>
            <a:br>
              <a:rPr lang="hu-HU" dirty="0"/>
            </a:br>
            <a:r>
              <a:rPr lang="hu-HU" dirty="0" err="1"/>
              <a:t>icon</a:t>
            </a:r>
            <a:r>
              <a:rPr lang="hu-HU" dirty="0"/>
              <a:t> here</a:t>
            </a:r>
          </a:p>
        </p:txBody>
      </p:sp>
      <p:sp>
        <p:nvSpPr>
          <p:cNvPr id="17" name="Szöveg helye 5"/>
          <p:cNvSpPr>
            <a:spLocks noGrp="1"/>
          </p:cNvSpPr>
          <p:nvPr>
            <p:ph type="body" sz="quarter" idx="14" hasCustomPrompt="1"/>
          </p:nvPr>
        </p:nvSpPr>
        <p:spPr>
          <a:xfrm>
            <a:off x="9197605" y="5604949"/>
            <a:ext cx="2306823" cy="802758"/>
          </a:xfrm>
        </p:spPr>
        <p:txBody>
          <a:bodyPr anchor="t" anchorCtr="1">
            <a:normAutofit/>
          </a:bodyPr>
          <a:lstStyle>
            <a:lvl1pPr marL="0" indent="0" algn="ctr">
              <a:lnSpc>
                <a:spcPct val="130000"/>
              </a:lnSpc>
              <a:spcBef>
                <a:spcPts val="0"/>
              </a:spcBef>
              <a:spcAft>
                <a:spcPts val="1200"/>
              </a:spcAft>
              <a:buClr>
                <a:schemeClr val="tx2"/>
              </a:buClr>
              <a:buSzPct val="120000"/>
              <a:buFontTx/>
              <a:buNone/>
              <a:defRPr sz="1200" b="0">
                <a:solidFill>
                  <a:srgbClr val="464646"/>
                </a:solidFill>
                <a:latin typeface="Montserrat Light" panose="00000400000000000000" pitchFamily="2" charset="-18"/>
              </a:defRPr>
            </a:lvl1pPr>
          </a:lstStyle>
          <a:p>
            <a:pPr lvl="0"/>
            <a:r>
              <a:rPr lang="en-US" dirty="0"/>
              <a:t>Privileged user monitoring 4-eyes authorization</a:t>
            </a:r>
          </a:p>
        </p:txBody>
      </p:sp>
      <p:sp>
        <p:nvSpPr>
          <p:cNvPr id="18" name="Kép helye 15"/>
          <p:cNvSpPr>
            <a:spLocks noGrp="1" noChangeAspect="1"/>
          </p:cNvSpPr>
          <p:nvPr>
            <p:ph type="pic" sz="quarter" idx="15" hasCustomPrompt="1"/>
          </p:nvPr>
        </p:nvSpPr>
        <p:spPr>
          <a:xfrm>
            <a:off x="9631016" y="4036354"/>
            <a:ext cx="1440000" cy="1440000"/>
          </a:xfrm>
        </p:spPr>
        <p:txBody>
          <a:bodyPr tIns="144000">
            <a:normAutofit/>
          </a:bodyPr>
          <a:lstStyle>
            <a:lvl1pPr marL="0" indent="0" algn="ctr" defTabSz="914400" rtl="0" eaLnBrk="1" latinLnBrk="0" hangingPunct="1">
              <a:lnSpc>
                <a:spcPct val="90000"/>
              </a:lnSpc>
              <a:spcBef>
                <a:spcPts val="1000"/>
              </a:spcBef>
              <a:buFont typeface="Arial" panose="020B0604020202020204" pitchFamily="34" charset="0"/>
              <a:buNone/>
              <a:defRPr lang="hu-HU" sz="1000" kern="1200" dirty="0">
                <a:solidFill>
                  <a:srgbClr val="959595"/>
                </a:solidFill>
                <a:latin typeface="Montserrat" panose="00000500000000000000" pitchFamily="2" charset="-18"/>
                <a:ea typeface="+mn-ea"/>
                <a:cs typeface="+mn-cs"/>
              </a:defRPr>
            </a:lvl1pPr>
          </a:lstStyle>
          <a:p>
            <a:r>
              <a:rPr lang="hu-HU" dirty="0" err="1"/>
              <a:t>Drag’n</a:t>
            </a:r>
            <a:r>
              <a:rPr lang="hu-HU" dirty="0"/>
              <a:t> </a:t>
            </a:r>
            <a:r>
              <a:rPr lang="hu-HU" dirty="0" err="1"/>
              <a:t>drop</a:t>
            </a:r>
            <a:r>
              <a:rPr lang="hu-HU" dirty="0"/>
              <a:t/>
            </a:r>
            <a:br>
              <a:rPr lang="hu-HU" dirty="0"/>
            </a:br>
            <a:r>
              <a:rPr lang="hu-HU" dirty="0" err="1"/>
              <a:t>icon</a:t>
            </a:r>
            <a:r>
              <a:rPr lang="hu-HU" dirty="0"/>
              <a:t> here</a:t>
            </a:r>
          </a:p>
        </p:txBody>
      </p:sp>
      <p:sp>
        <p:nvSpPr>
          <p:cNvPr id="19" name="Szöveg helye 5"/>
          <p:cNvSpPr>
            <a:spLocks noGrp="1"/>
          </p:cNvSpPr>
          <p:nvPr>
            <p:ph type="body" sz="quarter" idx="16" hasCustomPrompt="1"/>
          </p:nvPr>
        </p:nvSpPr>
        <p:spPr>
          <a:xfrm>
            <a:off x="4248150" y="5604949"/>
            <a:ext cx="2306823" cy="802758"/>
          </a:xfrm>
        </p:spPr>
        <p:txBody>
          <a:bodyPr anchor="t" anchorCtr="1">
            <a:normAutofit/>
          </a:bodyPr>
          <a:lstStyle>
            <a:lvl1pPr marL="0" indent="0" algn="ctr">
              <a:lnSpc>
                <a:spcPct val="130000"/>
              </a:lnSpc>
              <a:spcBef>
                <a:spcPts val="0"/>
              </a:spcBef>
              <a:spcAft>
                <a:spcPts val="1200"/>
              </a:spcAft>
              <a:buClr>
                <a:schemeClr val="tx2"/>
              </a:buClr>
              <a:buSzPct val="120000"/>
              <a:buFontTx/>
              <a:buNone/>
              <a:defRPr sz="1200" b="0">
                <a:solidFill>
                  <a:srgbClr val="464646"/>
                </a:solidFill>
                <a:latin typeface="Montserrat Light" panose="00000400000000000000" pitchFamily="2" charset="-18"/>
              </a:defRPr>
            </a:lvl1pPr>
          </a:lstStyle>
          <a:p>
            <a:pPr lvl="0"/>
            <a:r>
              <a:rPr lang="en-US" dirty="0"/>
              <a:t>Privileged user monitoring 4-eyes authorization</a:t>
            </a:r>
          </a:p>
        </p:txBody>
      </p:sp>
      <p:sp>
        <p:nvSpPr>
          <p:cNvPr id="20" name="Kép helye 15"/>
          <p:cNvSpPr>
            <a:spLocks noGrp="1" noChangeAspect="1"/>
          </p:cNvSpPr>
          <p:nvPr>
            <p:ph type="pic" sz="quarter" idx="17" hasCustomPrompt="1"/>
          </p:nvPr>
        </p:nvSpPr>
        <p:spPr>
          <a:xfrm>
            <a:off x="4681561" y="4036354"/>
            <a:ext cx="1440000" cy="1440000"/>
          </a:xfrm>
        </p:spPr>
        <p:txBody>
          <a:bodyPr tIns="144000">
            <a:normAutofit/>
          </a:bodyPr>
          <a:lstStyle>
            <a:lvl1pPr marL="0" indent="0" algn="ctr">
              <a:buNone/>
              <a:defRPr sz="1000">
                <a:solidFill>
                  <a:srgbClr val="959595"/>
                </a:solidFill>
              </a:defRPr>
            </a:lvl1pPr>
          </a:lstStyle>
          <a:p>
            <a:r>
              <a:rPr lang="hu-HU" dirty="0" err="1"/>
              <a:t>Drag’n</a:t>
            </a:r>
            <a:r>
              <a:rPr lang="hu-HU" dirty="0"/>
              <a:t> </a:t>
            </a:r>
            <a:r>
              <a:rPr lang="hu-HU" dirty="0" err="1"/>
              <a:t>drop</a:t>
            </a:r>
            <a:r>
              <a:rPr lang="hu-HU" dirty="0"/>
              <a:t/>
            </a:r>
            <a:br>
              <a:rPr lang="hu-HU" dirty="0"/>
            </a:br>
            <a:r>
              <a:rPr lang="hu-HU" dirty="0" err="1"/>
              <a:t>icon</a:t>
            </a:r>
            <a:r>
              <a:rPr lang="hu-HU" dirty="0"/>
              <a:t> here</a:t>
            </a:r>
          </a:p>
        </p:txBody>
      </p:sp>
      <p:sp>
        <p:nvSpPr>
          <p:cNvPr id="21" name="Jobbra nyíl 20"/>
          <p:cNvSpPr/>
          <p:nvPr userDrawn="1"/>
        </p:nvSpPr>
        <p:spPr>
          <a:xfrm>
            <a:off x="7201121" y="5653659"/>
            <a:ext cx="1350335" cy="492683"/>
          </a:xfrm>
          <a:prstGeom prst="rightArrow">
            <a:avLst/>
          </a:prstGeom>
          <a:solidFill>
            <a:srgbClr val="F1CB16"/>
          </a:solidFill>
          <a:ln>
            <a:solidFill>
              <a:srgbClr val="F1C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1CB16"/>
              </a:solidFill>
            </a:endParaRPr>
          </a:p>
        </p:txBody>
      </p:sp>
    </p:spTree>
    <p:extLst>
      <p:ext uri="{BB962C8B-B14F-4D97-AF65-F5344CB8AC3E}">
        <p14:creationId xmlns:p14="http://schemas.microsoft.com/office/powerpoint/2010/main" val="36330680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s+Logo">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1776673"/>
            <a:ext cx="9144000" cy="2387600"/>
          </a:xfrm>
        </p:spPr>
        <p:txBody>
          <a:bodyPr anchor="b">
            <a:normAutofit/>
          </a:bodyPr>
          <a:lstStyle>
            <a:lvl1pPr algn="ctr">
              <a:defRPr sz="7200" baseline="0"/>
            </a:lvl1pPr>
          </a:lstStyle>
          <a:p>
            <a:r>
              <a:rPr lang="hu-HU" dirty="0"/>
              <a:t>CLICK HERE TO EDIT HEADLINE</a:t>
            </a:r>
          </a:p>
        </p:txBody>
      </p:sp>
      <p:sp>
        <p:nvSpPr>
          <p:cNvPr id="3" name="Alcím 2"/>
          <p:cNvSpPr>
            <a:spLocks noGrp="1"/>
          </p:cNvSpPr>
          <p:nvPr>
            <p:ph type="subTitle" idx="1" hasCustomPrompt="1"/>
          </p:nvPr>
        </p:nvSpPr>
        <p:spPr>
          <a:xfrm>
            <a:off x="1524000" y="4256348"/>
            <a:ext cx="9144000" cy="508156"/>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pic>
        <p:nvPicPr>
          <p:cNvPr id="4" name="balabit_logo-01-small-filtered.png"/>
          <p:cNvPicPr/>
          <p:nvPr userDrawn="1"/>
        </p:nvPicPr>
        <p:blipFill>
          <a:blip r:embed="rId2" cstate="screen">
            <a:extLst>
              <a:ext uri="{28A0092B-C50C-407E-A947-70E740481C1C}">
                <a14:useLocalDpi xmlns:a14="http://schemas.microsoft.com/office/drawing/2010/main"/>
              </a:ext>
            </a:extLst>
          </a:blip>
          <a:stretch>
            <a:fillRect/>
          </a:stretch>
        </p:blipFill>
        <p:spPr>
          <a:xfrm>
            <a:off x="4554220" y="488030"/>
            <a:ext cx="3083561" cy="1775155"/>
          </a:xfrm>
          <a:prstGeom prst="rect">
            <a:avLst/>
          </a:prstGeom>
          <a:ln w="12700">
            <a:miter lim="400000"/>
          </a:ln>
        </p:spPr>
      </p:pic>
      <p:sp>
        <p:nvSpPr>
          <p:cNvPr id="9" name="Szöveg helye 8"/>
          <p:cNvSpPr>
            <a:spLocks noGrp="1"/>
          </p:cNvSpPr>
          <p:nvPr>
            <p:ph type="body" sz="quarter" idx="10" hasCustomPrompt="1"/>
          </p:nvPr>
        </p:nvSpPr>
        <p:spPr>
          <a:xfrm>
            <a:off x="1523999" y="4856579"/>
            <a:ext cx="9144001" cy="414265"/>
          </a:xfrm>
        </p:spPr>
        <p:txBody>
          <a:bodyPr>
            <a:normAutofit/>
          </a:bodyPr>
          <a:lstStyle>
            <a:lvl1pPr marL="0" indent="0" algn="ctr">
              <a:buNone/>
              <a:defRPr sz="2000" baseline="0">
                <a:solidFill>
                  <a:srgbClr val="85BEEB"/>
                </a:solidFill>
                <a:latin typeface="Montserrat Light" panose="00000400000000000000" pitchFamily="2" charset="-18"/>
              </a:defRPr>
            </a:lvl1pPr>
          </a:lstStyle>
          <a:p>
            <a:pPr lvl="0"/>
            <a:r>
              <a:rPr lang="hu-HU" dirty="0" err="1"/>
              <a:t>Click</a:t>
            </a:r>
            <a:r>
              <a:rPr lang="hu-HU" dirty="0"/>
              <a:t> here </a:t>
            </a:r>
            <a:r>
              <a:rPr lang="hu-HU" dirty="0" err="1"/>
              <a:t>to</a:t>
            </a:r>
            <a:r>
              <a:rPr lang="hu-HU" dirty="0"/>
              <a:t> </a:t>
            </a:r>
            <a:r>
              <a:rPr lang="hu-HU" dirty="0" err="1"/>
              <a:t>edit</a:t>
            </a:r>
            <a:r>
              <a:rPr lang="hu-HU" dirty="0"/>
              <a:t> extra </a:t>
            </a:r>
            <a:r>
              <a:rPr lang="hu-HU" dirty="0" err="1"/>
              <a:t>headline</a:t>
            </a:r>
            <a:endParaRPr lang="hu-HU" dirty="0"/>
          </a:p>
        </p:txBody>
      </p:sp>
      <p:sp>
        <p:nvSpPr>
          <p:cNvPr id="10" name="Szöveg helye 8"/>
          <p:cNvSpPr>
            <a:spLocks noGrp="1"/>
          </p:cNvSpPr>
          <p:nvPr>
            <p:ph type="body" sz="quarter" idx="11" hasCustomPrompt="1"/>
          </p:nvPr>
        </p:nvSpPr>
        <p:spPr>
          <a:xfrm>
            <a:off x="4868779" y="5963150"/>
            <a:ext cx="2454443" cy="490968"/>
          </a:xfrm>
        </p:spPr>
        <p:txBody>
          <a:bodyPr>
            <a:noAutofit/>
          </a:bodyPr>
          <a:lstStyle>
            <a:lvl1pPr marL="0" indent="0" algn="ctr">
              <a:lnSpc>
                <a:spcPct val="100000"/>
              </a:lnSpc>
              <a:spcBef>
                <a:spcPts val="0"/>
              </a:spcBef>
              <a:buNone/>
              <a:defRPr sz="1200" baseline="0">
                <a:solidFill>
                  <a:schemeClr val="bg1"/>
                </a:solidFill>
                <a:latin typeface="Montserrat Light" panose="00000400000000000000" pitchFamily="2" charset="-18"/>
              </a:defRPr>
            </a:lvl1pPr>
          </a:lstStyle>
          <a:p>
            <a:pPr lvl="0"/>
            <a:r>
              <a:rPr lang="hu-HU" dirty="0" smtClean="0"/>
              <a:t>05.05.2016</a:t>
            </a:r>
            <a:r>
              <a:rPr lang="hu-HU" dirty="0"/>
              <a:t/>
            </a:r>
            <a:br>
              <a:rPr lang="hu-HU" dirty="0"/>
            </a:br>
            <a:r>
              <a:rPr lang="hu-HU" dirty="0" smtClean="0"/>
              <a:t>Budapest</a:t>
            </a:r>
            <a:endParaRPr lang="hu-HU" dirty="0"/>
          </a:p>
        </p:txBody>
      </p:sp>
    </p:spTree>
    <p:extLst>
      <p:ext uri="{BB962C8B-B14F-4D97-AF65-F5344CB8AC3E}">
        <p14:creationId xmlns:p14="http://schemas.microsoft.com/office/powerpoint/2010/main" val="36625593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Headline+Sub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1560106"/>
            <a:ext cx="9144000" cy="2387600"/>
          </a:xfrm>
        </p:spPr>
        <p:txBody>
          <a:bodyPr anchor="b">
            <a:normAutofit/>
          </a:bodyPr>
          <a:lstStyle>
            <a:lvl1pPr algn="ctr">
              <a:defRPr sz="7200" baseline="0"/>
            </a:lvl1pPr>
          </a:lstStyle>
          <a:p>
            <a:r>
              <a:rPr lang="hu-HU" dirty="0"/>
              <a:t>CLICK HERE TO EDIT HEADLINE</a:t>
            </a:r>
          </a:p>
        </p:txBody>
      </p:sp>
      <p:sp>
        <p:nvSpPr>
          <p:cNvPr id="3" name="Alcím 2"/>
          <p:cNvSpPr>
            <a:spLocks noGrp="1"/>
          </p:cNvSpPr>
          <p:nvPr>
            <p:ph type="subTitle" idx="1" hasCustomPrompt="1"/>
          </p:nvPr>
        </p:nvSpPr>
        <p:spPr>
          <a:xfrm>
            <a:off x="1524000" y="4039781"/>
            <a:ext cx="9144000" cy="1655762"/>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spTree>
    <p:extLst>
      <p:ext uri="{BB962C8B-B14F-4D97-AF65-F5344CB8AC3E}">
        <p14:creationId xmlns:p14="http://schemas.microsoft.com/office/powerpoint/2010/main" val="22876723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2235200"/>
            <a:ext cx="9144000" cy="2387600"/>
          </a:xfrm>
        </p:spPr>
        <p:txBody>
          <a:bodyPr anchor="ctr">
            <a:normAutofit/>
          </a:bodyPr>
          <a:lstStyle>
            <a:lvl1pPr algn="ctr">
              <a:defRPr sz="7200" baseline="0"/>
            </a:lvl1pPr>
          </a:lstStyle>
          <a:p>
            <a:r>
              <a:rPr lang="hu-HU" dirty="0"/>
              <a:t>CLICK HERE TO EDIT HEADLINE</a:t>
            </a:r>
          </a:p>
        </p:txBody>
      </p:sp>
    </p:spTree>
    <p:extLst>
      <p:ext uri="{BB962C8B-B14F-4D97-AF65-F5344CB8AC3E}">
        <p14:creationId xmlns:p14="http://schemas.microsoft.com/office/powerpoint/2010/main" val="34166446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2" name="Oval 3"/>
          <p:cNvSpPr/>
          <p:nvPr userDrawn="1"/>
        </p:nvSpPr>
        <p:spPr>
          <a:xfrm>
            <a:off x="452103" y="1380170"/>
            <a:ext cx="3923958" cy="3924000"/>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4" name="Oval 3"/>
          <p:cNvSpPr/>
          <p:nvPr userDrawn="1"/>
        </p:nvSpPr>
        <p:spPr>
          <a:xfrm>
            <a:off x="4521976" y="1632170"/>
            <a:ext cx="3673545" cy="3672000"/>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5" name="Oval 3"/>
          <p:cNvSpPr/>
          <p:nvPr userDrawn="1"/>
        </p:nvSpPr>
        <p:spPr>
          <a:xfrm>
            <a:off x="8341435" y="1905770"/>
            <a:ext cx="3398463" cy="3398400"/>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16" name="Szöveg helye 15"/>
          <p:cNvSpPr>
            <a:spLocks noGrp="1"/>
          </p:cNvSpPr>
          <p:nvPr userDrawn="1">
            <p:ph type="body" sz="quarter" idx="10" hasCustomPrompt="1"/>
          </p:nvPr>
        </p:nvSpPr>
        <p:spPr>
          <a:xfrm>
            <a:off x="1082426" y="2112627"/>
            <a:ext cx="987007"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tx2"/>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01.</a:t>
            </a:r>
          </a:p>
        </p:txBody>
      </p:sp>
      <p:sp>
        <p:nvSpPr>
          <p:cNvPr id="17" name="Szöveg helye 15"/>
          <p:cNvSpPr>
            <a:spLocks noGrp="1"/>
          </p:cNvSpPr>
          <p:nvPr userDrawn="1">
            <p:ph type="body" sz="quarter" idx="11" hasCustomPrompt="1"/>
          </p:nvPr>
        </p:nvSpPr>
        <p:spPr>
          <a:xfrm>
            <a:off x="5092951" y="2267493"/>
            <a:ext cx="1163471"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tx2"/>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02.</a:t>
            </a:r>
          </a:p>
        </p:txBody>
      </p:sp>
      <p:sp>
        <p:nvSpPr>
          <p:cNvPr id="18" name="Szöveg helye 15"/>
          <p:cNvSpPr>
            <a:spLocks noGrp="1"/>
          </p:cNvSpPr>
          <p:nvPr userDrawn="1">
            <p:ph type="body" sz="quarter" idx="12" hasCustomPrompt="1"/>
          </p:nvPr>
        </p:nvSpPr>
        <p:spPr>
          <a:xfrm>
            <a:off x="8838783" y="2419894"/>
            <a:ext cx="1163471"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tx2"/>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03.</a:t>
            </a:r>
          </a:p>
        </p:txBody>
      </p:sp>
      <p:sp>
        <p:nvSpPr>
          <p:cNvPr id="20" name="Szöveg helye 19"/>
          <p:cNvSpPr>
            <a:spLocks noGrp="1"/>
          </p:cNvSpPr>
          <p:nvPr userDrawn="1">
            <p:ph type="body" sz="quarter" idx="13" hasCustomPrompt="1"/>
          </p:nvPr>
        </p:nvSpPr>
        <p:spPr>
          <a:xfrm>
            <a:off x="1081332" y="2791325"/>
            <a:ext cx="2838558" cy="1101691"/>
          </a:xfrm>
        </p:spPr>
        <p:txBody>
          <a:bodyPr>
            <a:noAutofit/>
          </a:bodyPr>
          <a:lstStyle>
            <a:lvl1pPr marL="0" indent="0">
              <a:buNone/>
              <a:defRPr sz="3600" b="1" baseline="0">
                <a:latin typeface="Montserrat" panose="00000500000000000000" pitchFamily="2" charset="-18"/>
              </a:defRPr>
            </a:lvl1pPr>
          </a:lstStyle>
          <a:p>
            <a:pPr lvl="0"/>
            <a:r>
              <a:rPr lang="hu-HU" dirty="0" smtClean="0"/>
              <a:t>Click here to add text</a:t>
            </a:r>
            <a:endParaRPr lang="hu-HU" dirty="0"/>
          </a:p>
        </p:txBody>
      </p:sp>
      <p:sp>
        <p:nvSpPr>
          <p:cNvPr id="21" name="Szöveg helye 19"/>
          <p:cNvSpPr>
            <a:spLocks noGrp="1"/>
          </p:cNvSpPr>
          <p:nvPr userDrawn="1">
            <p:ph type="body" sz="quarter" idx="14" hasCustomPrompt="1"/>
          </p:nvPr>
        </p:nvSpPr>
        <p:spPr>
          <a:xfrm>
            <a:off x="1081332" y="3893016"/>
            <a:ext cx="2583197" cy="1023889"/>
          </a:xfrm>
        </p:spPr>
        <p:txBody>
          <a:bodyPr>
            <a:normAutofit/>
          </a:bodyPr>
          <a:lstStyle>
            <a:lvl1pPr marL="0" indent="0">
              <a:buNone/>
              <a:defRPr sz="2000" b="0" baseline="0">
                <a:solidFill>
                  <a:srgbClr val="DDDDDD"/>
                </a:solidFill>
                <a:latin typeface="Montserrat Light" panose="00000400000000000000" pitchFamily="2" charset="-18"/>
              </a:defRPr>
            </a:lvl1pPr>
          </a:lstStyle>
          <a:p>
            <a:pPr lvl="0"/>
            <a:r>
              <a:rPr lang="hu-HU" dirty="0" smtClean="0"/>
              <a:t>Click here to add short text</a:t>
            </a:r>
            <a:endParaRPr lang="hu-HU" dirty="0"/>
          </a:p>
        </p:txBody>
      </p:sp>
      <p:sp>
        <p:nvSpPr>
          <p:cNvPr id="22" name="Szöveg helye 19"/>
          <p:cNvSpPr>
            <a:spLocks noGrp="1"/>
          </p:cNvSpPr>
          <p:nvPr userDrawn="1">
            <p:ph type="body" sz="quarter" idx="15" hasCustomPrompt="1"/>
          </p:nvPr>
        </p:nvSpPr>
        <p:spPr>
          <a:xfrm>
            <a:off x="5092951" y="2946191"/>
            <a:ext cx="2838558" cy="1101691"/>
          </a:xfrm>
        </p:spPr>
        <p:txBody>
          <a:bodyPr>
            <a:noAutofit/>
          </a:bodyPr>
          <a:lstStyle>
            <a:lvl1pPr marL="0" indent="0">
              <a:buNone/>
              <a:defRPr sz="3600" b="1" baseline="0">
                <a:latin typeface="Montserrat" panose="00000500000000000000" pitchFamily="2" charset="-18"/>
              </a:defRPr>
            </a:lvl1pPr>
          </a:lstStyle>
          <a:p>
            <a:pPr lvl="0"/>
            <a:r>
              <a:rPr lang="hu-HU" dirty="0" smtClean="0"/>
              <a:t>Click here to add text</a:t>
            </a:r>
            <a:endParaRPr lang="hu-HU" dirty="0"/>
          </a:p>
        </p:txBody>
      </p:sp>
      <p:sp>
        <p:nvSpPr>
          <p:cNvPr id="23" name="Szöveg helye 19"/>
          <p:cNvSpPr>
            <a:spLocks noGrp="1"/>
          </p:cNvSpPr>
          <p:nvPr userDrawn="1">
            <p:ph type="body" sz="quarter" idx="16" hasCustomPrompt="1"/>
          </p:nvPr>
        </p:nvSpPr>
        <p:spPr>
          <a:xfrm>
            <a:off x="5092951" y="4047882"/>
            <a:ext cx="2583197" cy="1023889"/>
          </a:xfrm>
        </p:spPr>
        <p:txBody>
          <a:bodyPr>
            <a:normAutofit/>
          </a:bodyPr>
          <a:lstStyle>
            <a:lvl1pPr marL="0" indent="0">
              <a:buNone/>
              <a:defRPr lang="hu-HU" sz="2000" b="0" kern="1200" baseline="0" dirty="0">
                <a:solidFill>
                  <a:srgbClr val="DDDDDD"/>
                </a:solidFill>
                <a:latin typeface="Montserrat Light" panose="00000400000000000000" pitchFamily="2" charset="-18"/>
                <a:ea typeface="+mn-ea"/>
                <a:cs typeface="+mn-cs"/>
              </a:defRPr>
            </a:lvl1pPr>
          </a:lstStyle>
          <a:p>
            <a:pPr lvl="0"/>
            <a:r>
              <a:rPr lang="hu-HU" dirty="0" smtClean="0"/>
              <a:t>Click here to add short text</a:t>
            </a:r>
            <a:endParaRPr lang="hu-HU" dirty="0"/>
          </a:p>
        </p:txBody>
      </p:sp>
      <p:sp>
        <p:nvSpPr>
          <p:cNvPr id="24" name="Szöveg helye 19"/>
          <p:cNvSpPr>
            <a:spLocks noGrp="1"/>
          </p:cNvSpPr>
          <p:nvPr userDrawn="1">
            <p:ph type="body" sz="quarter" idx="17" hasCustomPrompt="1"/>
          </p:nvPr>
        </p:nvSpPr>
        <p:spPr>
          <a:xfrm>
            <a:off x="8838783" y="3117099"/>
            <a:ext cx="2838558" cy="1101691"/>
          </a:xfrm>
        </p:spPr>
        <p:txBody>
          <a:bodyPr>
            <a:noAutofit/>
          </a:bodyPr>
          <a:lstStyle>
            <a:lvl1pPr marL="0" indent="0">
              <a:buNone/>
              <a:defRPr sz="3600" b="1" baseline="0">
                <a:latin typeface="Montserrat" panose="00000500000000000000" pitchFamily="2" charset="-18"/>
              </a:defRPr>
            </a:lvl1pPr>
          </a:lstStyle>
          <a:p>
            <a:pPr lvl="0"/>
            <a:r>
              <a:rPr lang="hu-HU" dirty="0" smtClean="0"/>
              <a:t>Click here to add text</a:t>
            </a:r>
            <a:endParaRPr lang="hu-HU" dirty="0"/>
          </a:p>
        </p:txBody>
      </p:sp>
      <p:sp>
        <p:nvSpPr>
          <p:cNvPr id="25" name="Szöveg helye 19"/>
          <p:cNvSpPr>
            <a:spLocks noGrp="1"/>
          </p:cNvSpPr>
          <p:nvPr userDrawn="1">
            <p:ph type="body" sz="quarter" idx="18" hasCustomPrompt="1"/>
          </p:nvPr>
        </p:nvSpPr>
        <p:spPr>
          <a:xfrm>
            <a:off x="8838783" y="4218790"/>
            <a:ext cx="2583197" cy="1023889"/>
          </a:xfrm>
        </p:spPr>
        <p:txBody>
          <a:bodyPr>
            <a:normAutofit/>
          </a:bodyPr>
          <a:lstStyle>
            <a:lvl1pPr marL="0" indent="0">
              <a:buNone/>
              <a:defRPr lang="hu-HU" sz="2000" b="0" kern="1200" baseline="0" dirty="0">
                <a:solidFill>
                  <a:srgbClr val="DDDDDD"/>
                </a:solidFill>
                <a:latin typeface="Montserrat Light" panose="00000400000000000000" pitchFamily="2" charset="-18"/>
                <a:ea typeface="+mn-ea"/>
                <a:cs typeface="+mn-cs"/>
              </a:defRPr>
            </a:lvl1pPr>
          </a:lstStyle>
          <a:p>
            <a:pPr lvl="0"/>
            <a:r>
              <a:rPr lang="hu-HU" dirty="0" smtClean="0"/>
              <a:t>Click here to add short text</a:t>
            </a:r>
            <a:endParaRPr lang="hu-HU" dirty="0"/>
          </a:p>
        </p:txBody>
      </p:sp>
      <p:pic>
        <p:nvPicPr>
          <p:cNvPr id="26"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6672" y="6407707"/>
            <a:ext cx="1227223" cy="234616"/>
          </a:xfrm>
          <a:prstGeom prst="rect">
            <a:avLst/>
          </a:prstGeom>
        </p:spPr>
      </p:pic>
    </p:spTree>
    <p:extLst>
      <p:ext uri="{BB962C8B-B14F-4D97-AF65-F5344CB8AC3E}">
        <p14:creationId xmlns:p14="http://schemas.microsoft.com/office/powerpoint/2010/main" val="8274122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6672" y="6407707"/>
            <a:ext cx="1227223" cy="234616"/>
          </a:xfrm>
          <a:prstGeom prst="rect">
            <a:avLst/>
          </a:prstGeom>
        </p:spPr>
      </p:pic>
    </p:spTree>
    <p:extLst>
      <p:ext uri="{BB962C8B-B14F-4D97-AF65-F5344CB8AC3E}">
        <p14:creationId xmlns:p14="http://schemas.microsoft.com/office/powerpoint/2010/main" val="11673325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s+Logo">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1776673"/>
            <a:ext cx="9144000" cy="2387600"/>
          </a:xfrm>
        </p:spPr>
        <p:txBody>
          <a:bodyPr anchor="b">
            <a:normAutofit/>
          </a:bodyPr>
          <a:lstStyle>
            <a:lvl1pPr algn="ctr">
              <a:defRPr sz="7200" baseline="0"/>
            </a:lvl1pPr>
          </a:lstStyle>
          <a:p>
            <a:r>
              <a:rPr lang="hu-HU" dirty="0"/>
              <a:t>CLICK HERE TO EDIT HEADLINE</a:t>
            </a:r>
          </a:p>
        </p:txBody>
      </p:sp>
      <p:sp>
        <p:nvSpPr>
          <p:cNvPr id="3" name="Alcím 2"/>
          <p:cNvSpPr>
            <a:spLocks noGrp="1"/>
          </p:cNvSpPr>
          <p:nvPr>
            <p:ph type="subTitle" idx="1" hasCustomPrompt="1"/>
          </p:nvPr>
        </p:nvSpPr>
        <p:spPr>
          <a:xfrm>
            <a:off x="1524000" y="4256348"/>
            <a:ext cx="9144000" cy="508156"/>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pic>
        <p:nvPicPr>
          <p:cNvPr id="4" name="balabit_logo-01-small-filtered.png"/>
          <p:cNvPicPr/>
          <p:nvPr userDrawn="1"/>
        </p:nvPicPr>
        <p:blipFill>
          <a:blip r:embed="rId2" cstate="screen">
            <a:extLst>
              <a:ext uri="{28A0092B-C50C-407E-A947-70E740481C1C}">
                <a14:useLocalDpi xmlns:a14="http://schemas.microsoft.com/office/drawing/2010/main"/>
              </a:ext>
            </a:extLst>
          </a:blip>
          <a:stretch>
            <a:fillRect/>
          </a:stretch>
        </p:blipFill>
        <p:spPr>
          <a:xfrm>
            <a:off x="4554220" y="488030"/>
            <a:ext cx="3083561" cy="1775155"/>
          </a:xfrm>
          <a:prstGeom prst="rect">
            <a:avLst/>
          </a:prstGeom>
          <a:ln w="12700">
            <a:miter lim="400000"/>
          </a:ln>
        </p:spPr>
      </p:pic>
      <p:sp>
        <p:nvSpPr>
          <p:cNvPr id="9" name="Szöveg helye 8"/>
          <p:cNvSpPr>
            <a:spLocks noGrp="1"/>
          </p:cNvSpPr>
          <p:nvPr>
            <p:ph type="body" sz="quarter" idx="10" hasCustomPrompt="1"/>
          </p:nvPr>
        </p:nvSpPr>
        <p:spPr>
          <a:xfrm>
            <a:off x="1523999" y="4856579"/>
            <a:ext cx="9144001" cy="414265"/>
          </a:xfrm>
        </p:spPr>
        <p:txBody>
          <a:bodyPr>
            <a:normAutofit/>
          </a:bodyPr>
          <a:lstStyle>
            <a:lvl1pPr marL="0" indent="0" algn="ctr">
              <a:buNone/>
              <a:defRPr sz="2000" baseline="0">
                <a:solidFill>
                  <a:srgbClr val="85BEEB"/>
                </a:solidFill>
                <a:latin typeface="Montserrat Light" panose="00000400000000000000" pitchFamily="2" charset="-18"/>
              </a:defRPr>
            </a:lvl1pPr>
          </a:lstStyle>
          <a:p>
            <a:pPr lvl="0"/>
            <a:r>
              <a:rPr lang="hu-HU" dirty="0" err="1"/>
              <a:t>Click</a:t>
            </a:r>
            <a:r>
              <a:rPr lang="hu-HU" dirty="0"/>
              <a:t> here </a:t>
            </a:r>
            <a:r>
              <a:rPr lang="hu-HU" dirty="0" err="1"/>
              <a:t>to</a:t>
            </a:r>
            <a:r>
              <a:rPr lang="hu-HU" dirty="0"/>
              <a:t> </a:t>
            </a:r>
            <a:r>
              <a:rPr lang="hu-HU" dirty="0" err="1"/>
              <a:t>edit</a:t>
            </a:r>
            <a:r>
              <a:rPr lang="hu-HU" dirty="0"/>
              <a:t> extra </a:t>
            </a:r>
            <a:r>
              <a:rPr lang="hu-HU" dirty="0" err="1"/>
              <a:t>headline</a:t>
            </a:r>
            <a:endParaRPr lang="hu-HU" dirty="0"/>
          </a:p>
        </p:txBody>
      </p:sp>
      <p:sp>
        <p:nvSpPr>
          <p:cNvPr id="10" name="Szöveg helye 8"/>
          <p:cNvSpPr>
            <a:spLocks noGrp="1"/>
          </p:cNvSpPr>
          <p:nvPr>
            <p:ph type="body" sz="quarter" idx="11" hasCustomPrompt="1"/>
          </p:nvPr>
        </p:nvSpPr>
        <p:spPr>
          <a:xfrm>
            <a:off x="4868779" y="5963150"/>
            <a:ext cx="2454443" cy="490968"/>
          </a:xfrm>
        </p:spPr>
        <p:txBody>
          <a:bodyPr>
            <a:noAutofit/>
          </a:bodyPr>
          <a:lstStyle>
            <a:lvl1pPr marL="0" indent="0" algn="ctr">
              <a:lnSpc>
                <a:spcPct val="100000"/>
              </a:lnSpc>
              <a:spcBef>
                <a:spcPts val="0"/>
              </a:spcBef>
              <a:buNone/>
              <a:defRPr sz="1200" baseline="0">
                <a:solidFill>
                  <a:schemeClr val="bg1"/>
                </a:solidFill>
                <a:latin typeface="Montserrat Light" panose="00000400000000000000" pitchFamily="2" charset="-18"/>
              </a:defRPr>
            </a:lvl1pPr>
          </a:lstStyle>
          <a:p>
            <a:pPr lvl="0"/>
            <a:r>
              <a:rPr lang="hu-HU" dirty="0" smtClean="0"/>
              <a:t>05.05.2016</a:t>
            </a:r>
            <a:r>
              <a:rPr lang="hu-HU" dirty="0"/>
              <a:t/>
            </a:r>
            <a:br>
              <a:rPr lang="hu-HU" dirty="0"/>
            </a:br>
            <a:r>
              <a:rPr lang="hu-HU" dirty="0" smtClean="0"/>
              <a:t>Budapest</a:t>
            </a:r>
            <a:endParaRPr lang="hu-HU" dirty="0"/>
          </a:p>
        </p:txBody>
      </p:sp>
    </p:spTree>
    <p:extLst>
      <p:ext uri="{BB962C8B-B14F-4D97-AF65-F5344CB8AC3E}">
        <p14:creationId xmlns:p14="http://schemas.microsoft.com/office/powerpoint/2010/main" val="25334749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Headline+Sub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1560106"/>
            <a:ext cx="9144000" cy="2387600"/>
          </a:xfrm>
        </p:spPr>
        <p:txBody>
          <a:bodyPr anchor="b">
            <a:normAutofit/>
          </a:bodyPr>
          <a:lstStyle>
            <a:lvl1pPr algn="ctr">
              <a:defRPr sz="7200" baseline="0"/>
            </a:lvl1pPr>
          </a:lstStyle>
          <a:p>
            <a:r>
              <a:rPr lang="hu-HU" dirty="0"/>
              <a:t>CLICK HERE TO EDIT HEADLINE</a:t>
            </a:r>
          </a:p>
        </p:txBody>
      </p:sp>
      <p:sp>
        <p:nvSpPr>
          <p:cNvPr id="3" name="Alcím 2"/>
          <p:cNvSpPr>
            <a:spLocks noGrp="1"/>
          </p:cNvSpPr>
          <p:nvPr>
            <p:ph type="subTitle" idx="1" hasCustomPrompt="1"/>
          </p:nvPr>
        </p:nvSpPr>
        <p:spPr>
          <a:xfrm>
            <a:off x="1524000" y="4039781"/>
            <a:ext cx="9144000" cy="1655762"/>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spTree>
    <p:extLst>
      <p:ext uri="{BB962C8B-B14F-4D97-AF65-F5344CB8AC3E}">
        <p14:creationId xmlns:p14="http://schemas.microsoft.com/office/powerpoint/2010/main" val="12885308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Headline+Sub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1560106"/>
            <a:ext cx="9144000" cy="2387600"/>
          </a:xfrm>
        </p:spPr>
        <p:txBody>
          <a:bodyPr anchor="b">
            <a:normAutofit/>
          </a:bodyPr>
          <a:lstStyle>
            <a:lvl1pPr algn="ctr">
              <a:defRPr sz="7200" baseline="0"/>
            </a:lvl1pPr>
          </a:lstStyle>
          <a:p>
            <a:r>
              <a:rPr lang="hu-HU" dirty="0"/>
              <a:t>CLICK HERE TO EDIT HEADLINE</a:t>
            </a:r>
          </a:p>
        </p:txBody>
      </p:sp>
      <p:sp>
        <p:nvSpPr>
          <p:cNvPr id="3" name="Alcím 2"/>
          <p:cNvSpPr>
            <a:spLocks noGrp="1"/>
          </p:cNvSpPr>
          <p:nvPr>
            <p:ph type="subTitle" idx="1" hasCustomPrompt="1"/>
          </p:nvPr>
        </p:nvSpPr>
        <p:spPr>
          <a:xfrm>
            <a:off x="1524000" y="4039781"/>
            <a:ext cx="9144000" cy="1655762"/>
          </a:xfrm>
        </p:spPr>
        <p:txBody>
          <a:bodyPr>
            <a:normAutofit/>
          </a:bodyPr>
          <a:lstStyle>
            <a:lvl1pPr marL="0" indent="0" algn="ctr">
              <a:buNone/>
              <a:defRPr sz="3200" b="1">
                <a:solidFill>
                  <a:srgbClr val="4646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spTree>
    <p:extLst>
      <p:ext uri="{BB962C8B-B14F-4D97-AF65-F5344CB8AC3E}">
        <p14:creationId xmlns:p14="http://schemas.microsoft.com/office/powerpoint/2010/main" val="22779762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2235200"/>
            <a:ext cx="9144000" cy="2387600"/>
          </a:xfrm>
        </p:spPr>
        <p:txBody>
          <a:bodyPr anchor="ctr">
            <a:normAutofit/>
          </a:bodyPr>
          <a:lstStyle>
            <a:lvl1pPr algn="ctr">
              <a:defRPr sz="7200" baseline="0"/>
            </a:lvl1pPr>
          </a:lstStyle>
          <a:p>
            <a:r>
              <a:rPr lang="hu-HU" dirty="0"/>
              <a:t>CLICK HERE TO EDIT HEADLINE</a:t>
            </a:r>
          </a:p>
        </p:txBody>
      </p:sp>
    </p:spTree>
    <p:extLst>
      <p:ext uri="{BB962C8B-B14F-4D97-AF65-F5344CB8AC3E}">
        <p14:creationId xmlns:p14="http://schemas.microsoft.com/office/powerpoint/2010/main" val="8301558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Yellow">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2235200"/>
            <a:ext cx="9144000" cy="2387600"/>
          </a:xfrm>
        </p:spPr>
        <p:txBody>
          <a:bodyPr anchor="ctr">
            <a:normAutofit/>
          </a:bodyPr>
          <a:lstStyle>
            <a:lvl1pPr algn="ctr">
              <a:defRPr sz="7200" baseline="0">
                <a:solidFill>
                  <a:srgbClr val="F1CB16"/>
                </a:solidFill>
              </a:defRPr>
            </a:lvl1pPr>
          </a:lstStyle>
          <a:p>
            <a:r>
              <a:rPr lang="hu-HU" dirty="0"/>
              <a:t>CLICK HERE TO EDIT HEADLINE</a:t>
            </a:r>
          </a:p>
        </p:txBody>
      </p:sp>
    </p:spTree>
    <p:extLst>
      <p:ext uri="{BB962C8B-B14F-4D97-AF65-F5344CB8AC3E}">
        <p14:creationId xmlns:p14="http://schemas.microsoft.com/office/powerpoint/2010/main" val="37227382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2" name="Oval 3"/>
          <p:cNvSpPr/>
          <p:nvPr userDrawn="1"/>
        </p:nvSpPr>
        <p:spPr>
          <a:xfrm>
            <a:off x="452103" y="1380170"/>
            <a:ext cx="3923958" cy="3924000"/>
          </a:xfrm>
          <a:prstGeom prst="ellipse">
            <a:avLst/>
          </a:prstGeom>
          <a:solidFill>
            <a:srgbClr val="2A81C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4" name="Oval 3"/>
          <p:cNvSpPr/>
          <p:nvPr userDrawn="1"/>
        </p:nvSpPr>
        <p:spPr>
          <a:xfrm>
            <a:off x="4521976" y="1632170"/>
            <a:ext cx="3673545" cy="3672000"/>
          </a:xfrm>
          <a:prstGeom prst="ellipse">
            <a:avLst/>
          </a:prstGeom>
          <a:solidFill>
            <a:srgbClr val="2A81C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5" name="Oval 3"/>
          <p:cNvSpPr/>
          <p:nvPr userDrawn="1"/>
        </p:nvSpPr>
        <p:spPr>
          <a:xfrm>
            <a:off x="8341435" y="1905770"/>
            <a:ext cx="3398463" cy="3398400"/>
          </a:xfrm>
          <a:prstGeom prst="ellipse">
            <a:avLst/>
          </a:prstGeom>
          <a:solidFill>
            <a:srgbClr val="2A81C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16" name="Szöveg helye 15"/>
          <p:cNvSpPr>
            <a:spLocks noGrp="1"/>
          </p:cNvSpPr>
          <p:nvPr userDrawn="1">
            <p:ph type="body" sz="quarter" idx="10" hasCustomPrompt="1"/>
          </p:nvPr>
        </p:nvSpPr>
        <p:spPr>
          <a:xfrm>
            <a:off x="1082426" y="2112627"/>
            <a:ext cx="987007"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rgbClr val="B3DDFF"/>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01.</a:t>
            </a:r>
          </a:p>
        </p:txBody>
      </p:sp>
      <p:sp>
        <p:nvSpPr>
          <p:cNvPr id="17" name="Szöveg helye 15"/>
          <p:cNvSpPr>
            <a:spLocks noGrp="1"/>
          </p:cNvSpPr>
          <p:nvPr userDrawn="1">
            <p:ph type="body" sz="quarter" idx="11" hasCustomPrompt="1"/>
          </p:nvPr>
        </p:nvSpPr>
        <p:spPr>
          <a:xfrm>
            <a:off x="5092951" y="2267493"/>
            <a:ext cx="1163471"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rgbClr val="B3DDFF"/>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02.</a:t>
            </a:r>
          </a:p>
        </p:txBody>
      </p:sp>
      <p:sp>
        <p:nvSpPr>
          <p:cNvPr id="18" name="Szöveg helye 15"/>
          <p:cNvSpPr>
            <a:spLocks noGrp="1"/>
          </p:cNvSpPr>
          <p:nvPr userDrawn="1">
            <p:ph type="body" sz="quarter" idx="12" hasCustomPrompt="1"/>
          </p:nvPr>
        </p:nvSpPr>
        <p:spPr>
          <a:xfrm>
            <a:off x="8838783" y="2419894"/>
            <a:ext cx="1163471"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rgbClr val="B3DDFF"/>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03.</a:t>
            </a:r>
          </a:p>
        </p:txBody>
      </p:sp>
      <p:sp>
        <p:nvSpPr>
          <p:cNvPr id="20" name="Szöveg helye 19"/>
          <p:cNvSpPr>
            <a:spLocks noGrp="1"/>
          </p:cNvSpPr>
          <p:nvPr userDrawn="1">
            <p:ph type="body" sz="quarter" idx="13" hasCustomPrompt="1"/>
          </p:nvPr>
        </p:nvSpPr>
        <p:spPr>
          <a:xfrm>
            <a:off x="1081332" y="2791325"/>
            <a:ext cx="2838558" cy="11016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baseline="0">
                <a:latin typeface="Montserrat" panose="000005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smtClean="0"/>
              <a:t>Click here to add text</a:t>
            </a:r>
          </a:p>
          <a:p>
            <a:pPr lvl="0"/>
            <a:endParaRPr lang="hu-HU" dirty="0"/>
          </a:p>
        </p:txBody>
      </p:sp>
      <p:sp>
        <p:nvSpPr>
          <p:cNvPr id="21" name="Szöveg helye 19"/>
          <p:cNvSpPr>
            <a:spLocks noGrp="1"/>
          </p:cNvSpPr>
          <p:nvPr userDrawn="1">
            <p:ph type="body" sz="quarter" idx="14" hasCustomPrompt="1"/>
          </p:nvPr>
        </p:nvSpPr>
        <p:spPr>
          <a:xfrm>
            <a:off x="1081332" y="3893016"/>
            <a:ext cx="2583197" cy="1023889"/>
          </a:xfrm>
        </p:spPr>
        <p:txBody>
          <a:bodyPr>
            <a:normAutofit/>
          </a:bodyPr>
          <a:lstStyle>
            <a:lvl1pPr marL="0" indent="0">
              <a:buNone/>
              <a:defRPr sz="2000" b="0" baseline="0">
                <a:solidFill>
                  <a:srgbClr val="464646"/>
                </a:solidFill>
                <a:latin typeface="Montserrat Light" panose="00000400000000000000" pitchFamily="2" charset="-18"/>
              </a:defRPr>
            </a:lvl1pPr>
          </a:lstStyle>
          <a:p>
            <a:pPr lvl="0"/>
            <a:r>
              <a:rPr lang="hu-HU" dirty="0" smtClean="0"/>
              <a:t>Click here to add short text</a:t>
            </a:r>
            <a:endParaRPr lang="hu-HU" dirty="0"/>
          </a:p>
        </p:txBody>
      </p:sp>
      <p:sp>
        <p:nvSpPr>
          <p:cNvPr id="22" name="Szöveg helye 19"/>
          <p:cNvSpPr>
            <a:spLocks noGrp="1"/>
          </p:cNvSpPr>
          <p:nvPr userDrawn="1">
            <p:ph type="body" sz="quarter" idx="15" hasCustomPrompt="1"/>
          </p:nvPr>
        </p:nvSpPr>
        <p:spPr>
          <a:xfrm>
            <a:off x="5092951" y="2946191"/>
            <a:ext cx="2838558" cy="1101691"/>
          </a:xfrm>
        </p:spPr>
        <p:txBody>
          <a:bodyPr>
            <a:noAutofit/>
          </a:bodyPr>
          <a:lstStyle>
            <a:lvl1pPr marL="0" indent="0">
              <a:buNone/>
              <a:defRPr sz="3600" b="1" baseline="0">
                <a:latin typeface="Montserrat" panose="00000500000000000000" pitchFamily="2" charset="-18"/>
              </a:defRPr>
            </a:lvl1pPr>
          </a:lstStyle>
          <a:p>
            <a:pPr lvl="0"/>
            <a:r>
              <a:rPr lang="hu-HU" dirty="0" smtClean="0"/>
              <a:t>Click here to add text</a:t>
            </a:r>
            <a:endParaRPr lang="hu-HU" dirty="0"/>
          </a:p>
        </p:txBody>
      </p:sp>
      <p:sp>
        <p:nvSpPr>
          <p:cNvPr id="23" name="Szöveg helye 19"/>
          <p:cNvSpPr>
            <a:spLocks noGrp="1"/>
          </p:cNvSpPr>
          <p:nvPr userDrawn="1">
            <p:ph type="body" sz="quarter" idx="16" hasCustomPrompt="1"/>
          </p:nvPr>
        </p:nvSpPr>
        <p:spPr>
          <a:xfrm>
            <a:off x="5092951" y="4047882"/>
            <a:ext cx="2583197" cy="1023889"/>
          </a:xfrm>
        </p:spPr>
        <p:txBody>
          <a:bodyPr>
            <a:normAutofit/>
          </a:bodyPr>
          <a:lstStyle>
            <a:lvl1pPr marL="0" indent="0">
              <a:buNone/>
              <a:defRPr sz="2000" b="0" baseline="0">
                <a:solidFill>
                  <a:srgbClr val="464646"/>
                </a:solidFill>
                <a:latin typeface="Montserrat Light" panose="00000400000000000000" pitchFamily="2" charset="-18"/>
              </a:defRPr>
            </a:lvl1pPr>
          </a:lstStyle>
          <a:p>
            <a:pPr lvl="0"/>
            <a:r>
              <a:rPr lang="hu-HU" dirty="0" smtClean="0"/>
              <a:t>Click here to add short text</a:t>
            </a:r>
            <a:endParaRPr lang="hu-HU" dirty="0"/>
          </a:p>
        </p:txBody>
      </p:sp>
      <p:sp>
        <p:nvSpPr>
          <p:cNvPr id="24" name="Szöveg helye 19"/>
          <p:cNvSpPr>
            <a:spLocks noGrp="1"/>
          </p:cNvSpPr>
          <p:nvPr userDrawn="1">
            <p:ph type="body" sz="quarter" idx="17" hasCustomPrompt="1"/>
          </p:nvPr>
        </p:nvSpPr>
        <p:spPr>
          <a:xfrm>
            <a:off x="8838783" y="3117099"/>
            <a:ext cx="2838558" cy="1101691"/>
          </a:xfrm>
        </p:spPr>
        <p:txBody>
          <a:bodyPr>
            <a:noAutofit/>
          </a:bodyPr>
          <a:lstStyle>
            <a:lvl1pPr marL="0" indent="0">
              <a:buNone/>
              <a:defRPr sz="3600" b="1" baseline="0">
                <a:latin typeface="Montserrat" panose="00000500000000000000" pitchFamily="2" charset="-18"/>
              </a:defRPr>
            </a:lvl1pPr>
          </a:lstStyle>
          <a:p>
            <a:pPr lvl="0"/>
            <a:r>
              <a:rPr lang="hu-HU" dirty="0" smtClean="0"/>
              <a:t>Click here to add text</a:t>
            </a:r>
            <a:endParaRPr lang="hu-HU" dirty="0"/>
          </a:p>
        </p:txBody>
      </p:sp>
      <p:sp>
        <p:nvSpPr>
          <p:cNvPr id="25" name="Szöveg helye 19"/>
          <p:cNvSpPr>
            <a:spLocks noGrp="1"/>
          </p:cNvSpPr>
          <p:nvPr userDrawn="1">
            <p:ph type="body" sz="quarter" idx="18" hasCustomPrompt="1"/>
          </p:nvPr>
        </p:nvSpPr>
        <p:spPr>
          <a:xfrm>
            <a:off x="8838783" y="4218790"/>
            <a:ext cx="2583197" cy="1023889"/>
          </a:xfrm>
        </p:spPr>
        <p:txBody>
          <a:bodyPr>
            <a:normAutofit/>
          </a:bodyPr>
          <a:lstStyle>
            <a:lvl1pPr marL="0" indent="0">
              <a:buNone/>
              <a:defRPr sz="2000" b="0" baseline="0">
                <a:solidFill>
                  <a:srgbClr val="464646"/>
                </a:solidFill>
                <a:latin typeface="Montserrat Light" panose="00000400000000000000" pitchFamily="2" charset="-18"/>
              </a:defRPr>
            </a:lvl1pPr>
          </a:lstStyle>
          <a:p>
            <a:pPr lvl="0"/>
            <a:r>
              <a:rPr lang="hu-HU" dirty="0" smtClean="0"/>
              <a:t>Click here to add short text</a:t>
            </a:r>
            <a:endParaRPr lang="hu-HU" dirty="0"/>
          </a:p>
        </p:txBody>
      </p:sp>
      <p:pic>
        <p:nvPicPr>
          <p:cNvPr id="26"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6672" y="6407707"/>
            <a:ext cx="1227223" cy="234616"/>
          </a:xfrm>
          <a:prstGeom prst="rect">
            <a:avLst/>
          </a:prstGeom>
        </p:spPr>
      </p:pic>
    </p:spTree>
    <p:extLst>
      <p:ext uri="{BB962C8B-B14F-4D97-AF65-F5344CB8AC3E}">
        <p14:creationId xmlns:p14="http://schemas.microsoft.com/office/powerpoint/2010/main" val="41477853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6672" y="6407707"/>
            <a:ext cx="1227223" cy="234616"/>
          </a:xfrm>
          <a:prstGeom prst="rect">
            <a:avLst/>
          </a:prstGeom>
        </p:spPr>
      </p:pic>
    </p:spTree>
    <p:extLst>
      <p:ext uri="{BB962C8B-B14F-4D97-AF65-F5344CB8AC3E}">
        <p14:creationId xmlns:p14="http://schemas.microsoft.com/office/powerpoint/2010/main" val="25865780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2235200"/>
            <a:ext cx="9144000" cy="2387600"/>
          </a:xfrm>
        </p:spPr>
        <p:txBody>
          <a:bodyPr anchor="ctr">
            <a:normAutofit/>
          </a:bodyPr>
          <a:lstStyle>
            <a:lvl1pPr algn="ctr">
              <a:defRPr sz="7200" baseline="0"/>
            </a:lvl1pPr>
          </a:lstStyle>
          <a:p>
            <a:r>
              <a:rPr lang="hu-HU" dirty="0"/>
              <a:t>CLICK HERE TO EDIT HEADLINE</a:t>
            </a:r>
          </a:p>
        </p:txBody>
      </p:sp>
    </p:spTree>
    <p:extLst>
      <p:ext uri="{BB962C8B-B14F-4D97-AF65-F5344CB8AC3E}">
        <p14:creationId xmlns:p14="http://schemas.microsoft.com/office/powerpoint/2010/main" val="12865364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2" name="Oval 3"/>
          <p:cNvSpPr/>
          <p:nvPr userDrawn="1"/>
        </p:nvSpPr>
        <p:spPr>
          <a:xfrm>
            <a:off x="452103" y="1380170"/>
            <a:ext cx="3923958" cy="3924000"/>
          </a:xfrm>
          <a:prstGeom prst="ellipse">
            <a:avLst/>
          </a:prstGeom>
          <a:solidFill>
            <a:schemeClr val="tx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4" name="Oval 3"/>
          <p:cNvSpPr/>
          <p:nvPr userDrawn="1"/>
        </p:nvSpPr>
        <p:spPr>
          <a:xfrm>
            <a:off x="4521976" y="1632170"/>
            <a:ext cx="3673545" cy="3672000"/>
          </a:xfrm>
          <a:prstGeom prst="ellipse">
            <a:avLst/>
          </a:prstGeom>
          <a:solidFill>
            <a:schemeClr val="tx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5" name="Oval 3"/>
          <p:cNvSpPr/>
          <p:nvPr userDrawn="1"/>
        </p:nvSpPr>
        <p:spPr>
          <a:xfrm>
            <a:off x="8341435" y="1905770"/>
            <a:ext cx="3398463" cy="3398400"/>
          </a:xfrm>
          <a:prstGeom prst="ellipse">
            <a:avLst/>
          </a:prstGeom>
          <a:solidFill>
            <a:schemeClr val="tx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ontserrat" panose="00000500000000000000" pitchFamily="2" charset="-18"/>
              <a:ea typeface="+mn-ea"/>
              <a:cs typeface="+mn-cs"/>
              <a:sym typeface="Helvetica Light"/>
            </a:endParaRPr>
          </a:p>
        </p:txBody>
      </p:sp>
      <p:sp>
        <p:nvSpPr>
          <p:cNvPr id="16" name="Szöveg helye 15"/>
          <p:cNvSpPr>
            <a:spLocks noGrp="1"/>
          </p:cNvSpPr>
          <p:nvPr userDrawn="1">
            <p:ph type="body" sz="quarter" idx="10" hasCustomPrompt="1"/>
          </p:nvPr>
        </p:nvSpPr>
        <p:spPr>
          <a:xfrm>
            <a:off x="1082426" y="2112627"/>
            <a:ext cx="987007"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bg1"/>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01.</a:t>
            </a:r>
          </a:p>
        </p:txBody>
      </p:sp>
      <p:sp>
        <p:nvSpPr>
          <p:cNvPr id="17" name="Szöveg helye 15"/>
          <p:cNvSpPr>
            <a:spLocks noGrp="1"/>
          </p:cNvSpPr>
          <p:nvPr userDrawn="1">
            <p:ph type="body" sz="quarter" idx="11" hasCustomPrompt="1"/>
          </p:nvPr>
        </p:nvSpPr>
        <p:spPr>
          <a:xfrm>
            <a:off x="5092951" y="2267493"/>
            <a:ext cx="1163471"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bg1"/>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02.</a:t>
            </a:r>
          </a:p>
        </p:txBody>
      </p:sp>
      <p:sp>
        <p:nvSpPr>
          <p:cNvPr id="18" name="Szöveg helye 15"/>
          <p:cNvSpPr>
            <a:spLocks noGrp="1"/>
          </p:cNvSpPr>
          <p:nvPr userDrawn="1">
            <p:ph type="body" sz="quarter" idx="12" hasCustomPrompt="1"/>
          </p:nvPr>
        </p:nvSpPr>
        <p:spPr>
          <a:xfrm>
            <a:off x="8838783" y="2419894"/>
            <a:ext cx="1163471" cy="67869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bg1"/>
                </a:solidFill>
                <a:latin typeface="Montserrat Black" panose="00000A00000000000000" pitchFamily="2" charset="-1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dirty="0"/>
              <a:t>03.</a:t>
            </a:r>
          </a:p>
        </p:txBody>
      </p:sp>
      <p:sp>
        <p:nvSpPr>
          <p:cNvPr id="20" name="Szöveg helye 19"/>
          <p:cNvSpPr>
            <a:spLocks noGrp="1"/>
          </p:cNvSpPr>
          <p:nvPr userDrawn="1">
            <p:ph type="body" sz="quarter" idx="13" hasCustomPrompt="1"/>
          </p:nvPr>
        </p:nvSpPr>
        <p:spPr>
          <a:xfrm>
            <a:off x="1081332" y="2791325"/>
            <a:ext cx="2838558" cy="1101691"/>
          </a:xfrm>
        </p:spPr>
        <p:txBody>
          <a:bodyPr>
            <a:noAutofit/>
          </a:bodyPr>
          <a:lstStyle>
            <a:lvl1pPr marL="0" indent="0">
              <a:buNone/>
              <a:defRPr lang="hu-HU" sz="3600" b="1" kern="1200" baseline="0" dirty="0">
                <a:solidFill>
                  <a:srgbClr val="464646"/>
                </a:solidFill>
                <a:latin typeface="Montserrat" panose="00000500000000000000" pitchFamily="2" charset="-18"/>
                <a:ea typeface="+mn-ea"/>
                <a:cs typeface="+mn-cs"/>
              </a:defRPr>
            </a:lvl1pPr>
          </a:lstStyle>
          <a:p>
            <a:pPr lvl="0"/>
            <a:r>
              <a:rPr lang="hu-HU" dirty="0" smtClean="0"/>
              <a:t>Click here to add text</a:t>
            </a:r>
            <a:endParaRPr lang="hu-HU" dirty="0"/>
          </a:p>
        </p:txBody>
      </p:sp>
      <p:sp>
        <p:nvSpPr>
          <p:cNvPr id="21" name="Szöveg helye 19"/>
          <p:cNvSpPr>
            <a:spLocks noGrp="1"/>
          </p:cNvSpPr>
          <p:nvPr userDrawn="1">
            <p:ph type="body" sz="quarter" idx="14" hasCustomPrompt="1"/>
          </p:nvPr>
        </p:nvSpPr>
        <p:spPr>
          <a:xfrm>
            <a:off x="1081332" y="3893016"/>
            <a:ext cx="2583197" cy="1023889"/>
          </a:xfrm>
        </p:spPr>
        <p:txBody>
          <a:bodyPr>
            <a:normAutofit/>
          </a:bodyPr>
          <a:lstStyle>
            <a:lvl1pPr marL="0" indent="0">
              <a:buNone/>
              <a:defRPr sz="2000" b="0" baseline="0">
                <a:solidFill>
                  <a:srgbClr val="85BEEB"/>
                </a:solidFill>
                <a:latin typeface="Montserrat Light" panose="00000400000000000000" pitchFamily="2" charset="-18"/>
              </a:defRPr>
            </a:lvl1pPr>
          </a:lstStyle>
          <a:p>
            <a:pPr lvl="0"/>
            <a:r>
              <a:rPr lang="hu-HU" dirty="0" smtClean="0"/>
              <a:t>Click here to add short text</a:t>
            </a:r>
            <a:endParaRPr lang="hu-HU" dirty="0"/>
          </a:p>
        </p:txBody>
      </p:sp>
      <p:sp>
        <p:nvSpPr>
          <p:cNvPr id="22" name="Szöveg helye 19"/>
          <p:cNvSpPr>
            <a:spLocks noGrp="1"/>
          </p:cNvSpPr>
          <p:nvPr userDrawn="1">
            <p:ph type="body" sz="quarter" idx="15" hasCustomPrompt="1"/>
          </p:nvPr>
        </p:nvSpPr>
        <p:spPr>
          <a:xfrm>
            <a:off x="5092951" y="2946191"/>
            <a:ext cx="2838558" cy="1101691"/>
          </a:xfrm>
        </p:spPr>
        <p:txBody>
          <a:bodyPr>
            <a:noAutofit/>
          </a:bodyPr>
          <a:lstStyle>
            <a:lvl1pPr marL="0" indent="0">
              <a:buNone/>
              <a:defRPr sz="3600" b="1" baseline="0">
                <a:latin typeface="Montserrat" panose="00000500000000000000" pitchFamily="2" charset="-18"/>
              </a:defRPr>
            </a:lvl1pPr>
          </a:lstStyle>
          <a:p>
            <a:pPr lvl="0"/>
            <a:r>
              <a:rPr lang="hu-HU" dirty="0" smtClean="0"/>
              <a:t>Click here to add text</a:t>
            </a:r>
            <a:endParaRPr lang="hu-HU" dirty="0"/>
          </a:p>
        </p:txBody>
      </p:sp>
      <p:sp>
        <p:nvSpPr>
          <p:cNvPr id="23" name="Szöveg helye 19"/>
          <p:cNvSpPr>
            <a:spLocks noGrp="1"/>
          </p:cNvSpPr>
          <p:nvPr userDrawn="1">
            <p:ph type="body" sz="quarter" idx="16" hasCustomPrompt="1"/>
          </p:nvPr>
        </p:nvSpPr>
        <p:spPr>
          <a:xfrm>
            <a:off x="5092951" y="4047882"/>
            <a:ext cx="2583197" cy="1023889"/>
          </a:xfrm>
        </p:spPr>
        <p:txBody>
          <a:bodyPr>
            <a:normAutofit/>
          </a:bodyPr>
          <a:lstStyle>
            <a:lvl1pPr marL="0" indent="0">
              <a:buNone/>
              <a:defRPr sz="2000" b="0" baseline="0">
                <a:solidFill>
                  <a:srgbClr val="85BEEB"/>
                </a:solidFill>
                <a:latin typeface="Montserrat Light" panose="00000400000000000000" pitchFamily="2" charset="-18"/>
              </a:defRPr>
            </a:lvl1pPr>
          </a:lstStyle>
          <a:p>
            <a:pPr lvl="0"/>
            <a:r>
              <a:rPr lang="hu-HU" dirty="0" smtClean="0"/>
              <a:t>Click here to add short text</a:t>
            </a:r>
            <a:endParaRPr lang="hu-HU" dirty="0"/>
          </a:p>
        </p:txBody>
      </p:sp>
      <p:sp>
        <p:nvSpPr>
          <p:cNvPr id="24" name="Szöveg helye 19"/>
          <p:cNvSpPr>
            <a:spLocks noGrp="1"/>
          </p:cNvSpPr>
          <p:nvPr userDrawn="1">
            <p:ph type="body" sz="quarter" idx="17" hasCustomPrompt="1"/>
          </p:nvPr>
        </p:nvSpPr>
        <p:spPr>
          <a:xfrm>
            <a:off x="8838783" y="3117099"/>
            <a:ext cx="2838558" cy="1101691"/>
          </a:xfrm>
        </p:spPr>
        <p:txBody>
          <a:bodyPr>
            <a:noAutofit/>
          </a:bodyPr>
          <a:lstStyle>
            <a:lvl1pPr marL="0" indent="0">
              <a:buNone/>
              <a:defRPr sz="3600" b="1" baseline="0">
                <a:latin typeface="Montserrat" panose="00000500000000000000" pitchFamily="2" charset="-18"/>
              </a:defRPr>
            </a:lvl1pPr>
          </a:lstStyle>
          <a:p>
            <a:pPr lvl="0"/>
            <a:r>
              <a:rPr lang="hu-HU" dirty="0" smtClean="0"/>
              <a:t>Click here to add text</a:t>
            </a:r>
            <a:endParaRPr lang="hu-HU" dirty="0"/>
          </a:p>
        </p:txBody>
      </p:sp>
      <p:sp>
        <p:nvSpPr>
          <p:cNvPr id="25" name="Szöveg helye 19"/>
          <p:cNvSpPr>
            <a:spLocks noGrp="1"/>
          </p:cNvSpPr>
          <p:nvPr userDrawn="1">
            <p:ph type="body" sz="quarter" idx="18" hasCustomPrompt="1"/>
          </p:nvPr>
        </p:nvSpPr>
        <p:spPr>
          <a:xfrm>
            <a:off x="8838783" y="4218790"/>
            <a:ext cx="2583197" cy="1023889"/>
          </a:xfrm>
        </p:spPr>
        <p:txBody>
          <a:bodyPr>
            <a:normAutofit/>
          </a:bodyPr>
          <a:lstStyle>
            <a:lvl1pPr marL="0" indent="0">
              <a:buNone/>
              <a:defRPr sz="2000" b="0" baseline="0">
                <a:solidFill>
                  <a:srgbClr val="85BEEB"/>
                </a:solidFill>
                <a:latin typeface="Montserrat Light" panose="00000400000000000000" pitchFamily="2" charset="-18"/>
              </a:defRPr>
            </a:lvl1pPr>
          </a:lstStyle>
          <a:p>
            <a:pPr lvl="0"/>
            <a:r>
              <a:rPr lang="hu-HU" dirty="0" smtClean="0"/>
              <a:t>Click here to add short text</a:t>
            </a:r>
            <a:endParaRPr lang="hu-HU" dirty="0"/>
          </a:p>
        </p:txBody>
      </p:sp>
    </p:spTree>
    <p:extLst>
      <p:ext uri="{BB962C8B-B14F-4D97-AF65-F5344CB8AC3E}">
        <p14:creationId xmlns:p14="http://schemas.microsoft.com/office/powerpoint/2010/main" val="1931197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533400" y="501483"/>
            <a:ext cx="10543674" cy="1325563"/>
          </a:xfrm>
        </p:spPr>
        <p:txBody>
          <a:bodyPr anchor="t">
            <a:normAutofit/>
          </a:bodyPr>
          <a:lstStyle>
            <a:lvl1pPr>
              <a:defRPr sz="4000" baseline="0"/>
            </a:lvl1pPr>
          </a:lstStyle>
          <a:p>
            <a:r>
              <a:rPr lang="hu-HU" dirty="0" smtClean="0"/>
              <a:t>Click here to add Your title</a:t>
            </a:r>
            <a:endParaRPr lang="hu-HU" dirty="0"/>
          </a:p>
        </p:txBody>
      </p:sp>
      <p:sp>
        <p:nvSpPr>
          <p:cNvPr id="6" name="Szöveg helye 5"/>
          <p:cNvSpPr>
            <a:spLocks noGrp="1"/>
          </p:cNvSpPr>
          <p:nvPr>
            <p:ph type="body" sz="quarter" idx="10" hasCustomPrompt="1"/>
          </p:nvPr>
        </p:nvSpPr>
        <p:spPr>
          <a:xfrm>
            <a:off x="533400" y="1981199"/>
            <a:ext cx="10543674" cy="4106863"/>
          </a:xfrm>
        </p:spPr>
        <p:txBody>
          <a:bodyPr>
            <a:normAutofit/>
          </a:bodyPr>
          <a:lstStyle>
            <a:lvl1pPr marL="342900" indent="-342900">
              <a:lnSpc>
                <a:spcPct val="130000"/>
              </a:lnSpc>
              <a:spcBef>
                <a:spcPts val="0"/>
              </a:spcBef>
              <a:spcAft>
                <a:spcPts val="1200"/>
              </a:spcAft>
              <a:buClr>
                <a:schemeClr val="tx2"/>
              </a:buClr>
              <a:buSzPct val="120000"/>
              <a:buFont typeface="Arial" panose="020B0604020202020204" pitchFamily="34" charset="0"/>
              <a:buChar char="•"/>
              <a:defRPr sz="2400" b="0">
                <a:solidFill>
                  <a:srgbClr val="464646"/>
                </a:solidFill>
                <a:latin typeface="Montserrat Light" panose="00000400000000000000" pitchFamily="2" charset="-18"/>
              </a:defRPr>
            </a:lvl1pPr>
          </a:lstStyle>
          <a:p>
            <a:pPr lvl="0"/>
            <a:r>
              <a:rPr lang="hu-HU" dirty="0" smtClean="0"/>
              <a:t>YourBox</a:t>
            </a:r>
            <a:r>
              <a:rPr lang="hu-HU" dirty="0"/>
              <a:t>, Blindspotter, Contextual Security Intelligence</a:t>
            </a:r>
          </a:p>
          <a:p>
            <a:pPr lvl="0"/>
            <a:r>
              <a:rPr lang="hu-HU" dirty="0" err="1"/>
              <a:t>Confusing</a:t>
            </a:r>
            <a:r>
              <a:rPr lang="hu-HU" dirty="0"/>
              <a:t> </a:t>
            </a:r>
            <a:r>
              <a:rPr lang="hu-HU" dirty="0" err="1"/>
              <a:t>communication</a:t>
            </a:r>
            <a:endParaRPr lang="hu-HU" dirty="0"/>
          </a:p>
          <a:p>
            <a:pPr lvl="0"/>
            <a:r>
              <a:rPr lang="hu-HU" dirty="0" err="1"/>
              <a:t>Complex</a:t>
            </a:r>
            <a:r>
              <a:rPr lang="hu-HU" dirty="0"/>
              <a:t> </a:t>
            </a:r>
            <a:r>
              <a:rPr lang="hu-HU" dirty="0" err="1"/>
              <a:t>offering</a:t>
            </a:r>
            <a:endParaRPr lang="hu-HU" dirty="0"/>
          </a:p>
          <a:p>
            <a:pPr lvl="0"/>
            <a:r>
              <a:rPr lang="hu-HU" dirty="0"/>
              <a:t>Products’ </a:t>
            </a:r>
            <a:r>
              <a:rPr lang="hu-HU" dirty="0" err="1"/>
              <a:t>feature</a:t>
            </a:r>
            <a:r>
              <a:rPr lang="hu-HU" dirty="0"/>
              <a:t> </a:t>
            </a:r>
            <a:r>
              <a:rPr lang="hu-HU" dirty="0" err="1"/>
              <a:t>sets</a:t>
            </a:r>
            <a:r>
              <a:rPr lang="hu-HU" dirty="0"/>
              <a:t> </a:t>
            </a:r>
            <a:r>
              <a:rPr lang="hu-HU" dirty="0" err="1"/>
              <a:t>are</a:t>
            </a:r>
            <a:r>
              <a:rPr lang="hu-HU" dirty="0"/>
              <a:t> </a:t>
            </a:r>
            <a:r>
              <a:rPr lang="hu-HU" dirty="0" err="1"/>
              <a:t>not</a:t>
            </a:r>
            <a:r>
              <a:rPr lang="hu-HU" dirty="0"/>
              <a:t> </a:t>
            </a:r>
            <a:r>
              <a:rPr lang="hu-HU" dirty="0" err="1"/>
              <a:t>competitive</a:t>
            </a:r>
            <a:r>
              <a:rPr lang="hu-HU" dirty="0"/>
              <a:t> </a:t>
            </a:r>
            <a:r>
              <a:rPr lang="hu-HU" dirty="0" err="1"/>
              <a:t>enough</a:t>
            </a:r>
            <a:r>
              <a:rPr lang="hu-HU" dirty="0"/>
              <a:t> (</a:t>
            </a:r>
            <a:r>
              <a:rPr lang="hu-HU" dirty="0" err="1"/>
              <a:t>mainly</a:t>
            </a:r>
            <a:r>
              <a:rPr lang="hu-HU" dirty="0"/>
              <a:t> </a:t>
            </a:r>
            <a:r>
              <a:rPr lang="hu-HU" dirty="0" err="1"/>
              <a:t>Blindspotter</a:t>
            </a:r>
            <a:r>
              <a:rPr lang="hu-HU" dirty="0"/>
              <a:t> and </a:t>
            </a:r>
            <a:r>
              <a:rPr lang="hu-HU" dirty="0" err="1"/>
              <a:t>sometimes</a:t>
            </a:r>
            <a:r>
              <a:rPr lang="hu-HU" dirty="0"/>
              <a:t> SCB and </a:t>
            </a:r>
            <a:r>
              <a:rPr lang="hu-HU" dirty="0" err="1"/>
              <a:t>syslog-ng</a:t>
            </a:r>
            <a:r>
              <a:rPr lang="hu-HU" dirty="0"/>
              <a:t>)</a:t>
            </a:r>
          </a:p>
        </p:txBody>
      </p:sp>
    </p:spTree>
    <p:extLst>
      <p:ext uri="{BB962C8B-B14F-4D97-AF65-F5344CB8AC3E}">
        <p14:creationId xmlns:p14="http://schemas.microsoft.com/office/powerpoint/2010/main" val="34369192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amp;Text">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533400" y="501483"/>
            <a:ext cx="10543674" cy="1200857"/>
          </a:xfrm>
        </p:spPr>
        <p:txBody>
          <a:bodyPr anchor="t">
            <a:normAutofit/>
          </a:bodyPr>
          <a:lstStyle>
            <a:lvl1pPr>
              <a:defRPr sz="4000" baseline="0"/>
            </a:lvl1pPr>
          </a:lstStyle>
          <a:p>
            <a:r>
              <a:rPr lang="hu-HU" dirty="0" smtClean="0"/>
              <a:t>Click here to add Your title</a:t>
            </a:r>
            <a:endParaRPr lang="hu-HU" dirty="0"/>
          </a:p>
        </p:txBody>
      </p:sp>
      <p:sp>
        <p:nvSpPr>
          <p:cNvPr id="6" name="Szöveg helye 5"/>
          <p:cNvSpPr>
            <a:spLocks noGrp="1"/>
          </p:cNvSpPr>
          <p:nvPr>
            <p:ph type="body" sz="quarter" idx="10" hasCustomPrompt="1"/>
          </p:nvPr>
        </p:nvSpPr>
        <p:spPr>
          <a:xfrm>
            <a:off x="533400" y="1981199"/>
            <a:ext cx="10543674" cy="4106863"/>
          </a:xfrm>
        </p:spPr>
        <p:txBody>
          <a:bodyPr>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sz="2400">
                <a:solidFill>
                  <a:srgbClr val="464646"/>
                </a:solidFill>
                <a:latin typeface="Montserrat Light" panose="00000400000000000000" pitchFamily="2" charset="-18"/>
              </a:defRPr>
            </a:lvl1pPr>
          </a:lstStyle>
          <a:p>
            <a:pPr lvl="0"/>
            <a:r>
              <a:rPr lang="en-US" dirty="0"/>
              <a:t>You asked me if we were in the meth business or the money business. Neither, I’m in the empire business. Well, that's what this is - problem solving. Skyler this is a simple division of labor - I bring in the money, you launder the money. This is what you wanted. </a:t>
            </a:r>
          </a:p>
          <a:p>
            <a:pPr lvl="0"/>
            <a:r>
              <a:rPr lang="en-US" dirty="0"/>
              <a:t>Who are you talking to right now? Who is it you think you see? Do you know how much I make a year? I mean, even if I told you, you wouldn't believe it. Do you know what would happen if I suddenly decided to stop going into work? </a:t>
            </a:r>
            <a:endParaRPr lang="hu-HU" dirty="0"/>
          </a:p>
        </p:txBody>
      </p:sp>
    </p:spTree>
    <p:extLst>
      <p:ext uri="{BB962C8B-B14F-4D97-AF65-F5344CB8AC3E}">
        <p14:creationId xmlns:p14="http://schemas.microsoft.com/office/powerpoint/2010/main" val="24177227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amp;Text">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533400" y="501483"/>
            <a:ext cx="10543674" cy="1200857"/>
          </a:xfrm>
        </p:spPr>
        <p:txBody>
          <a:bodyPr anchor="t">
            <a:normAutofit/>
          </a:bodyPr>
          <a:lstStyle>
            <a:lvl1pPr>
              <a:defRPr sz="4000" baseline="0"/>
            </a:lvl1pPr>
          </a:lstStyle>
          <a:p>
            <a:r>
              <a:rPr lang="hu-HU" dirty="0" smtClean="0"/>
              <a:t>Click here to add Your title</a:t>
            </a:r>
            <a:endParaRPr lang="hu-HU" dirty="0"/>
          </a:p>
        </p:txBody>
      </p:sp>
    </p:spTree>
    <p:extLst>
      <p:ext uri="{BB962C8B-B14F-4D97-AF65-F5344CB8AC3E}">
        <p14:creationId xmlns:p14="http://schemas.microsoft.com/office/powerpoint/2010/main" val="21965245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533400" y="501483"/>
            <a:ext cx="10543674" cy="1200857"/>
          </a:xfrm>
        </p:spPr>
        <p:txBody>
          <a:bodyPr anchor="t">
            <a:normAutofit/>
          </a:bodyPr>
          <a:lstStyle>
            <a:lvl1pPr>
              <a:defRPr sz="4000" baseline="0"/>
            </a:lvl1pPr>
          </a:lstStyle>
          <a:p>
            <a:r>
              <a:rPr lang="hu-HU" dirty="0" smtClean="0"/>
              <a:t>Click here to add Your title</a:t>
            </a:r>
            <a:endParaRPr lang="hu-HU" dirty="0"/>
          </a:p>
        </p:txBody>
      </p:sp>
      <p:sp>
        <p:nvSpPr>
          <p:cNvPr id="6" name="Szöveg helye 5"/>
          <p:cNvSpPr>
            <a:spLocks noGrp="1"/>
          </p:cNvSpPr>
          <p:nvPr>
            <p:ph type="body" sz="quarter" idx="10" hasCustomPrompt="1"/>
          </p:nvPr>
        </p:nvSpPr>
        <p:spPr>
          <a:xfrm>
            <a:off x="533399" y="1981200"/>
            <a:ext cx="3542489" cy="742546"/>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sz="2400" b="1">
                <a:solidFill>
                  <a:srgbClr val="F1CB16"/>
                </a:solidFill>
                <a:latin typeface="Montserrat" panose="00000500000000000000" pitchFamily="2" charset="-18"/>
              </a:defRPr>
            </a:lvl1pPr>
          </a:lstStyle>
          <a:p>
            <a:pPr lvl="0"/>
            <a:r>
              <a:rPr lang="hu-HU" dirty="0"/>
              <a:t>Data </a:t>
            </a:r>
            <a:r>
              <a:rPr lang="hu-HU" dirty="0" err="1"/>
              <a:t>Intelligence</a:t>
            </a:r>
            <a:endParaRPr lang="hu-HU" dirty="0"/>
          </a:p>
        </p:txBody>
      </p:sp>
      <p:sp>
        <p:nvSpPr>
          <p:cNvPr id="4" name="Szöveg helye 5"/>
          <p:cNvSpPr>
            <a:spLocks noGrp="1"/>
          </p:cNvSpPr>
          <p:nvPr>
            <p:ph type="body" sz="quarter" idx="11" hasCustomPrompt="1"/>
          </p:nvPr>
        </p:nvSpPr>
        <p:spPr>
          <a:xfrm>
            <a:off x="533399" y="2866621"/>
            <a:ext cx="3542489" cy="467129"/>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sz="1800" b="1">
                <a:solidFill>
                  <a:srgbClr val="464646"/>
                </a:solidFill>
                <a:latin typeface="Montserrat Light" panose="00000400000000000000" pitchFamily="2" charset="-18"/>
              </a:defRPr>
            </a:lvl1pPr>
          </a:lstStyle>
          <a:p>
            <a:pPr lvl="0"/>
            <a:r>
              <a:rPr lang="hu-HU" dirty="0"/>
              <a:t>STANDARD</a:t>
            </a:r>
          </a:p>
        </p:txBody>
      </p:sp>
      <p:sp>
        <p:nvSpPr>
          <p:cNvPr id="5" name="Szöveg helye 5"/>
          <p:cNvSpPr>
            <a:spLocks noGrp="1"/>
          </p:cNvSpPr>
          <p:nvPr>
            <p:ph type="body" sz="quarter" idx="12" hasCustomPrompt="1"/>
          </p:nvPr>
        </p:nvSpPr>
        <p:spPr>
          <a:xfrm>
            <a:off x="533399" y="3333750"/>
            <a:ext cx="3542489" cy="1067609"/>
          </a:xfrm>
        </p:spPr>
        <p:txBody>
          <a:bodyPr anchor="t" anchorCtr="1">
            <a:noAutofit/>
          </a:bodyPr>
          <a:lstStyle>
            <a:lvl1pPr marL="171450" indent="-171450">
              <a:lnSpc>
                <a:spcPct val="130000"/>
              </a:lnSpc>
              <a:spcBef>
                <a:spcPts val="0"/>
              </a:spcBef>
              <a:spcAft>
                <a:spcPts val="0"/>
              </a:spcAft>
              <a:buClr>
                <a:schemeClr val="tx2"/>
              </a:buClr>
              <a:buSzPct val="120000"/>
              <a:buFont typeface="Wingdings" panose="05000000000000000000" pitchFamily="2" charset="2"/>
              <a:buChar char="ü"/>
              <a:defRPr lang="hu-HU" sz="1200" b="1" kern="1200" dirty="0">
                <a:solidFill>
                  <a:srgbClr val="464646"/>
                </a:solidFill>
                <a:latin typeface="Montserrat Light" panose="00000400000000000000" pitchFamily="2" charset="-18"/>
                <a:ea typeface="+mn-ea"/>
                <a:cs typeface="+mn-cs"/>
              </a:defRPr>
            </a:lvl1pPr>
          </a:lstStyle>
          <a:p>
            <a:pPr lvl="0"/>
            <a:r>
              <a:rPr lang="hu-HU" dirty="0" err="1"/>
              <a:t>Reliable</a:t>
            </a:r>
            <a:r>
              <a:rPr lang="hu-HU" dirty="0"/>
              <a:t> log </a:t>
            </a:r>
            <a:r>
              <a:rPr lang="hu-HU" dirty="0" err="1"/>
              <a:t>collection</a:t>
            </a:r>
            <a:endParaRPr lang="hu-HU" dirty="0"/>
          </a:p>
          <a:p>
            <a:pPr lvl="0"/>
            <a:r>
              <a:rPr lang="hu-HU" dirty="0"/>
              <a:t>Pre-SIEM filtering</a:t>
            </a:r>
          </a:p>
          <a:p>
            <a:pPr lvl="0"/>
            <a:r>
              <a:rPr lang="hu-HU" dirty="0" err="1"/>
              <a:t>Universal</a:t>
            </a:r>
            <a:r>
              <a:rPr lang="hu-HU" dirty="0"/>
              <a:t> log </a:t>
            </a:r>
            <a:r>
              <a:rPr lang="hu-HU" dirty="0" err="1"/>
              <a:t>normalization</a:t>
            </a:r>
            <a:endParaRPr lang="hu-HU" dirty="0"/>
          </a:p>
          <a:p>
            <a:pPr lvl="0"/>
            <a:r>
              <a:rPr lang="hu-HU" dirty="0" err="1"/>
              <a:t>Zero</a:t>
            </a:r>
            <a:r>
              <a:rPr lang="hu-HU" dirty="0"/>
              <a:t>-log-</a:t>
            </a:r>
            <a:r>
              <a:rPr lang="hu-HU" dirty="0" err="1"/>
              <a:t>loss</a:t>
            </a:r>
            <a:r>
              <a:rPr lang="hu-HU" dirty="0"/>
              <a:t> </a:t>
            </a:r>
            <a:r>
              <a:rPr lang="hu-HU" dirty="0" err="1"/>
              <a:t>system</a:t>
            </a:r>
            <a:endParaRPr lang="hu-HU" dirty="0"/>
          </a:p>
        </p:txBody>
      </p:sp>
      <p:sp>
        <p:nvSpPr>
          <p:cNvPr id="7" name="Szöveg helye 5"/>
          <p:cNvSpPr>
            <a:spLocks noGrp="1"/>
          </p:cNvSpPr>
          <p:nvPr>
            <p:ph type="body" sz="quarter" idx="13" hasCustomPrompt="1"/>
          </p:nvPr>
        </p:nvSpPr>
        <p:spPr>
          <a:xfrm>
            <a:off x="533399" y="4658534"/>
            <a:ext cx="3542489" cy="467129"/>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sz="1800" b="1">
                <a:solidFill>
                  <a:schemeClr val="tx1"/>
                </a:solidFill>
                <a:latin typeface="Montserrat Light" panose="00000400000000000000" pitchFamily="2" charset="-18"/>
              </a:defRPr>
            </a:lvl1pPr>
          </a:lstStyle>
          <a:p>
            <a:pPr lvl="0"/>
            <a:r>
              <a:rPr lang="hu-HU" dirty="0"/>
              <a:t>ENTERPRISE</a:t>
            </a:r>
          </a:p>
        </p:txBody>
      </p:sp>
      <p:sp>
        <p:nvSpPr>
          <p:cNvPr id="8" name="Szöveg helye 5"/>
          <p:cNvSpPr>
            <a:spLocks noGrp="1"/>
          </p:cNvSpPr>
          <p:nvPr>
            <p:ph type="body" sz="quarter" idx="14" hasCustomPrompt="1"/>
          </p:nvPr>
        </p:nvSpPr>
        <p:spPr>
          <a:xfrm>
            <a:off x="533399" y="5125663"/>
            <a:ext cx="3542489" cy="1067609"/>
          </a:xfrm>
        </p:spPr>
        <p:txBody>
          <a:bodyPr anchor="t" anchorCtr="1">
            <a:noAutofit/>
          </a:bodyPr>
          <a:lstStyle>
            <a:lvl1pPr marL="171450" indent="-171450">
              <a:lnSpc>
                <a:spcPct val="130000"/>
              </a:lnSpc>
              <a:spcBef>
                <a:spcPts val="0"/>
              </a:spcBef>
              <a:spcAft>
                <a:spcPts val="0"/>
              </a:spcAft>
              <a:buClr>
                <a:schemeClr val="tx2"/>
              </a:buClr>
              <a:buSzPct val="120000"/>
              <a:buFont typeface="Montserrat Light" panose="00000400000000000000" pitchFamily="2" charset="-18"/>
              <a:buChar char="+"/>
              <a:defRPr sz="1200" b="1">
                <a:solidFill>
                  <a:srgbClr val="464646"/>
                </a:solidFill>
                <a:latin typeface="Montserrat Light" panose="00000400000000000000" pitchFamily="2" charset="-18"/>
              </a:defRPr>
            </a:lvl1pPr>
          </a:lstStyle>
          <a:p>
            <a:pPr lvl="0"/>
            <a:r>
              <a:rPr lang="en-US" dirty="0"/>
              <a:t>Reliable log store</a:t>
            </a:r>
          </a:p>
          <a:p>
            <a:pPr lvl="0"/>
            <a:r>
              <a:rPr lang="en-US" dirty="0"/>
              <a:t>Rapid log search</a:t>
            </a:r>
            <a:endParaRPr lang="hu-HU" dirty="0"/>
          </a:p>
        </p:txBody>
      </p:sp>
      <p:sp>
        <p:nvSpPr>
          <p:cNvPr id="9" name="Szöveg helye 5"/>
          <p:cNvSpPr>
            <a:spLocks noGrp="1"/>
          </p:cNvSpPr>
          <p:nvPr>
            <p:ph type="body" sz="quarter" idx="15" hasCustomPrompt="1"/>
          </p:nvPr>
        </p:nvSpPr>
        <p:spPr>
          <a:xfrm>
            <a:off x="4324756" y="1981200"/>
            <a:ext cx="3542489" cy="742546"/>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lang="hu-HU" sz="2400" b="1" kern="1200" dirty="0">
                <a:solidFill>
                  <a:srgbClr val="F1CB16"/>
                </a:solidFill>
                <a:latin typeface="Montserrat" panose="00000500000000000000" pitchFamily="2" charset="-18"/>
                <a:ea typeface="+mn-ea"/>
                <a:cs typeface="+mn-cs"/>
              </a:defRPr>
            </a:lvl1pPr>
          </a:lstStyle>
          <a:p>
            <a:pPr marL="0" lvl="0" indent="0" algn="l" defTabSz="914400" rtl="0" eaLnBrk="1" latinLnBrk="0" hangingPunct="1">
              <a:lnSpc>
                <a:spcPct val="130000"/>
              </a:lnSpc>
              <a:spcBef>
                <a:spcPts val="0"/>
              </a:spcBef>
              <a:spcAft>
                <a:spcPts val="1200"/>
              </a:spcAft>
              <a:buClr>
                <a:schemeClr val="tx2"/>
              </a:buClr>
              <a:buSzPct val="120000"/>
              <a:buFont typeface="Arial" panose="020B0604020202020204" pitchFamily="34" charset="0"/>
              <a:buNone/>
            </a:pPr>
            <a:r>
              <a:rPr lang="hu-HU" dirty="0" err="1"/>
              <a:t>User</a:t>
            </a:r>
            <a:r>
              <a:rPr lang="hu-HU" dirty="0"/>
              <a:t> </a:t>
            </a:r>
            <a:r>
              <a:rPr lang="hu-HU" dirty="0" err="1"/>
              <a:t>Intelligence</a:t>
            </a:r>
            <a:endParaRPr lang="hu-HU" dirty="0"/>
          </a:p>
        </p:txBody>
      </p:sp>
      <p:sp>
        <p:nvSpPr>
          <p:cNvPr id="10" name="Szöveg helye 5"/>
          <p:cNvSpPr>
            <a:spLocks noGrp="1"/>
          </p:cNvSpPr>
          <p:nvPr>
            <p:ph type="body" sz="quarter" idx="16" hasCustomPrompt="1"/>
          </p:nvPr>
        </p:nvSpPr>
        <p:spPr>
          <a:xfrm>
            <a:off x="4324756" y="2866621"/>
            <a:ext cx="3542489" cy="467129"/>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lang="hu-HU" sz="1800" b="1" kern="1200" dirty="0">
                <a:solidFill>
                  <a:srgbClr val="464646"/>
                </a:solidFill>
                <a:latin typeface="Montserrat Light" panose="00000400000000000000" pitchFamily="2" charset="-18"/>
                <a:ea typeface="+mn-ea"/>
                <a:cs typeface="+mn-cs"/>
              </a:defRPr>
            </a:lvl1pPr>
          </a:lstStyle>
          <a:p>
            <a:pPr marL="0" lvl="0" indent="0" algn="l" defTabSz="914400" rtl="0" eaLnBrk="1" latinLnBrk="0" hangingPunct="1">
              <a:lnSpc>
                <a:spcPct val="130000"/>
              </a:lnSpc>
              <a:spcBef>
                <a:spcPts val="0"/>
              </a:spcBef>
              <a:spcAft>
                <a:spcPts val="1200"/>
              </a:spcAft>
              <a:buClr>
                <a:schemeClr val="tx2"/>
              </a:buClr>
              <a:buSzPct val="120000"/>
              <a:buFont typeface="Arial" panose="020B0604020202020204" pitchFamily="34" charset="0"/>
              <a:buNone/>
            </a:pPr>
            <a:r>
              <a:rPr lang="hu-HU" dirty="0"/>
              <a:t>STANDARD</a:t>
            </a:r>
          </a:p>
        </p:txBody>
      </p:sp>
      <p:sp>
        <p:nvSpPr>
          <p:cNvPr id="12" name="Szöveg helye 5"/>
          <p:cNvSpPr>
            <a:spLocks noGrp="1"/>
          </p:cNvSpPr>
          <p:nvPr>
            <p:ph type="body" sz="quarter" idx="18" hasCustomPrompt="1"/>
          </p:nvPr>
        </p:nvSpPr>
        <p:spPr>
          <a:xfrm>
            <a:off x="4324756" y="4658534"/>
            <a:ext cx="3542489" cy="467129"/>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sz="1800" b="1">
                <a:solidFill>
                  <a:schemeClr val="tx1"/>
                </a:solidFill>
                <a:latin typeface="Montserrat Light" panose="00000400000000000000" pitchFamily="2" charset="-18"/>
              </a:defRPr>
            </a:lvl1pPr>
          </a:lstStyle>
          <a:p>
            <a:pPr lvl="0"/>
            <a:r>
              <a:rPr lang="hu-HU" dirty="0"/>
              <a:t>ENTERPRISE</a:t>
            </a:r>
          </a:p>
        </p:txBody>
      </p:sp>
      <p:sp>
        <p:nvSpPr>
          <p:cNvPr id="14" name="Szöveg helye 5"/>
          <p:cNvSpPr>
            <a:spLocks noGrp="1"/>
          </p:cNvSpPr>
          <p:nvPr>
            <p:ph type="body" sz="quarter" idx="20" hasCustomPrompt="1"/>
          </p:nvPr>
        </p:nvSpPr>
        <p:spPr>
          <a:xfrm>
            <a:off x="8143874" y="1981200"/>
            <a:ext cx="3542489" cy="742546"/>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lang="hu-HU" sz="2400" b="1" kern="1200" dirty="0">
                <a:solidFill>
                  <a:srgbClr val="F1CB16"/>
                </a:solidFill>
                <a:latin typeface="Montserrat" panose="00000500000000000000" pitchFamily="2" charset="-18"/>
                <a:ea typeface="+mn-ea"/>
                <a:cs typeface="+mn-cs"/>
              </a:defRPr>
            </a:lvl1pPr>
          </a:lstStyle>
          <a:p>
            <a:pPr marL="0" lvl="0" indent="0" algn="l" defTabSz="914400" rtl="0" eaLnBrk="1" latinLnBrk="0" hangingPunct="1">
              <a:lnSpc>
                <a:spcPct val="130000"/>
              </a:lnSpc>
              <a:spcBef>
                <a:spcPts val="0"/>
              </a:spcBef>
              <a:spcAft>
                <a:spcPts val="1200"/>
              </a:spcAft>
              <a:buClr>
                <a:schemeClr val="tx2"/>
              </a:buClr>
              <a:buSzPct val="120000"/>
              <a:buFont typeface="Arial" panose="020B0604020202020204" pitchFamily="34" charset="0"/>
              <a:buNone/>
            </a:pPr>
            <a:r>
              <a:rPr lang="hu-HU" dirty="0" err="1"/>
              <a:t>Risk</a:t>
            </a:r>
            <a:r>
              <a:rPr lang="hu-HU" dirty="0"/>
              <a:t> </a:t>
            </a:r>
            <a:r>
              <a:rPr lang="hu-HU" dirty="0" err="1"/>
              <a:t>Intelligence</a:t>
            </a:r>
            <a:endParaRPr lang="hu-HU" dirty="0"/>
          </a:p>
        </p:txBody>
      </p:sp>
      <p:sp>
        <p:nvSpPr>
          <p:cNvPr id="15" name="Szöveg helye 5"/>
          <p:cNvSpPr>
            <a:spLocks noGrp="1"/>
          </p:cNvSpPr>
          <p:nvPr>
            <p:ph type="body" sz="quarter" idx="21" hasCustomPrompt="1"/>
          </p:nvPr>
        </p:nvSpPr>
        <p:spPr>
          <a:xfrm>
            <a:off x="8143874" y="2866621"/>
            <a:ext cx="3542489" cy="467129"/>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lang="hu-HU" sz="1800" b="1" kern="1200" dirty="0">
                <a:solidFill>
                  <a:srgbClr val="464646"/>
                </a:solidFill>
                <a:latin typeface="Montserrat Light" panose="00000400000000000000" pitchFamily="2" charset="-18"/>
                <a:ea typeface="+mn-ea"/>
                <a:cs typeface="+mn-cs"/>
              </a:defRPr>
            </a:lvl1pPr>
          </a:lstStyle>
          <a:p>
            <a:pPr marL="0" lvl="0" indent="0" algn="l" defTabSz="914400" rtl="0" eaLnBrk="1" latinLnBrk="0" hangingPunct="1">
              <a:lnSpc>
                <a:spcPct val="130000"/>
              </a:lnSpc>
              <a:spcBef>
                <a:spcPts val="0"/>
              </a:spcBef>
              <a:spcAft>
                <a:spcPts val="1200"/>
              </a:spcAft>
              <a:buClr>
                <a:schemeClr val="tx2"/>
              </a:buClr>
              <a:buSzPct val="120000"/>
              <a:buFont typeface="Arial" panose="020B0604020202020204" pitchFamily="34" charset="0"/>
              <a:buNone/>
            </a:pPr>
            <a:r>
              <a:rPr lang="hu-HU" dirty="0"/>
              <a:t>STANDARD</a:t>
            </a:r>
          </a:p>
        </p:txBody>
      </p:sp>
      <p:sp>
        <p:nvSpPr>
          <p:cNvPr id="17" name="Szöveg helye 5"/>
          <p:cNvSpPr>
            <a:spLocks noGrp="1"/>
          </p:cNvSpPr>
          <p:nvPr>
            <p:ph type="body" sz="quarter" idx="23" hasCustomPrompt="1"/>
          </p:nvPr>
        </p:nvSpPr>
        <p:spPr>
          <a:xfrm>
            <a:off x="8143874" y="4658534"/>
            <a:ext cx="3542489" cy="467129"/>
          </a:xfrm>
        </p:spPr>
        <p:txBody>
          <a:bodyPr anchor="ctr" anchorCtr="1">
            <a:normAutofit/>
          </a:bodyPr>
          <a:lstStyle>
            <a:lvl1pPr marL="0" indent="0">
              <a:lnSpc>
                <a:spcPct val="130000"/>
              </a:lnSpc>
              <a:spcBef>
                <a:spcPts val="0"/>
              </a:spcBef>
              <a:spcAft>
                <a:spcPts val="1200"/>
              </a:spcAft>
              <a:buClr>
                <a:schemeClr val="tx2"/>
              </a:buClr>
              <a:buSzPct val="120000"/>
              <a:buFont typeface="Arial" panose="020B0604020202020204" pitchFamily="34" charset="0"/>
              <a:buNone/>
              <a:defRPr sz="1800" b="1">
                <a:solidFill>
                  <a:schemeClr val="tx1"/>
                </a:solidFill>
                <a:latin typeface="Montserrat Light" panose="00000400000000000000" pitchFamily="2" charset="-18"/>
              </a:defRPr>
            </a:lvl1pPr>
          </a:lstStyle>
          <a:p>
            <a:pPr lvl="0"/>
            <a:r>
              <a:rPr lang="hu-HU" dirty="0"/>
              <a:t>ENTERPRISE</a:t>
            </a:r>
          </a:p>
        </p:txBody>
      </p:sp>
      <p:cxnSp>
        <p:nvCxnSpPr>
          <p:cNvPr id="19" name="Egyenes összekötő 18"/>
          <p:cNvCxnSpPr/>
          <p:nvPr userDrawn="1"/>
        </p:nvCxnSpPr>
        <p:spPr>
          <a:xfrm>
            <a:off x="4200525" y="1981200"/>
            <a:ext cx="0" cy="4212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userDrawn="1"/>
        </p:nvCxnSpPr>
        <p:spPr>
          <a:xfrm>
            <a:off x="8010525" y="1981200"/>
            <a:ext cx="0" cy="4212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zöveg helye 5"/>
          <p:cNvSpPr>
            <a:spLocks noGrp="1"/>
          </p:cNvSpPr>
          <p:nvPr>
            <p:ph type="body" sz="quarter" idx="25" hasCustomPrompt="1"/>
          </p:nvPr>
        </p:nvSpPr>
        <p:spPr>
          <a:xfrm>
            <a:off x="4324755" y="3333750"/>
            <a:ext cx="3542489" cy="1067609"/>
          </a:xfrm>
        </p:spPr>
        <p:txBody>
          <a:bodyPr anchor="t" anchorCtr="1">
            <a:noAutofit/>
          </a:bodyPr>
          <a:lstStyle>
            <a:lvl1pPr marL="171450" indent="-171450">
              <a:lnSpc>
                <a:spcPct val="130000"/>
              </a:lnSpc>
              <a:spcBef>
                <a:spcPts val="0"/>
              </a:spcBef>
              <a:spcAft>
                <a:spcPts val="0"/>
              </a:spcAft>
              <a:buClr>
                <a:schemeClr val="tx2"/>
              </a:buClr>
              <a:buSzPct val="120000"/>
              <a:buFont typeface="Wingdings" panose="05000000000000000000" pitchFamily="2" charset="2"/>
              <a:buChar char="ü"/>
              <a:defRPr lang="hu-HU" sz="1200" b="1" kern="1200" dirty="0">
                <a:solidFill>
                  <a:srgbClr val="464646"/>
                </a:solidFill>
                <a:latin typeface="Montserrat Light" panose="00000400000000000000" pitchFamily="2" charset="-18"/>
                <a:ea typeface="+mn-ea"/>
                <a:cs typeface="+mn-cs"/>
              </a:defRPr>
            </a:lvl1pPr>
          </a:lstStyle>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err="1"/>
              <a:t>Reliable</a:t>
            </a:r>
            <a:r>
              <a:rPr lang="hu-HU" dirty="0"/>
              <a:t> log </a:t>
            </a:r>
            <a:r>
              <a:rPr lang="hu-HU" dirty="0" err="1"/>
              <a:t>collection</a:t>
            </a:r>
            <a:endParaRPr lang="hu-HU" dirty="0"/>
          </a:p>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a:t>Pre-SIEM filtering</a:t>
            </a:r>
          </a:p>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err="1"/>
              <a:t>Universal</a:t>
            </a:r>
            <a:r>
              <a:rPr lang="hu-HU" dirty="0"/>
              <a:t> log </a:t>
            </a:r>
            <a:r>
              <a:rPr lang="hu-HU" dirty="0" err="1"/>
              <a:t>normalization</a:t>
            </a:r>
            <a:endParaRPr lang="hu-HU" dirty="0"/>
          </a:p>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err="1"/>
              <a:t>Zero</a:t>
            </a:r>
            <a:r>
              <a:rPr lang="hu-HU" dirty="0"/>
              <a:t>-log-</a:t>
            </a:r>
            <a:r>
              <a:rPr lang="hu-HU" dirty="0" err="1"/>
              <a:t>loss</a:t>
            </a:r>
            <a:r>
              <a:rPr lang="hu-HU" dirty="0"/>
              <a:t> </a:t>
            </a:r>
            <a:r>
              <a:rPr lang="hu-HU" dirty="0" err="1"/>
              <a:t>system</a:t>
            </a:r>
            <a:endParaRPr lang="hu-HU" dirty="0"/>
          </a:p>
        </p:txBody>
      </p:sp>
      <p:sp>
        <p:nvSpPr>
          <p:cNvPr id="22" name="Szöveg helye 5"/>
          <p:cNvSpPr>
            <a:spLocks noGrp="1"/>
          </p:cNvSpPr>
          <p:nvPr>
            <p:ph type="body" sz="quarter" idx="26" hasCustomPrompt="1"/>
          </p:nvPr>
        </p:nvSpPr>
        <p:spPr>
          <a:xfrm>
            <a:off x="8134754" y="3333750"/>
            <a:ext cx="3542489" cy="1067609"/>
          </a:xfrm>
        </p:spPr>
        <p:txBody>
          <a:bodyPr anchor="t" anchorCtr="1">
            <a:noAutofit/>
          </a:bodyPr>
          <a:lstStyle>
            <a:lvl1pPr marL="171450" indent="-171450">
              <a:lnSpc>
                <a:spcPct val="130000"/>
              </a:lnSpc>
              <a:spcBef>
                <a:spcPts val="0"/>
              </a:spcBef>
              <a:spcAft>
                <a:spcPts val="0"/>
              </a:spcAft>
              <a:buClr>
                <a:schemeClr val="tx2"/>
              </a:buClr>
              <a:buSzPct val="120000"/>
              <a:buFont typeface="Wingdings" panose="05000000000000000000" pitchFamily="2" charset="2"/>
              <a:buChar char="ü"/>
              <a:defRPr lang="hu-HU" sz="1200" b="1" kern="1200" dirty="0">
                <a:solidFill>
                  <a:srgbClr val="464646"/>
                </a:solidFill>
                <a:latin typeface="Montserrat Light" panose="00000400000000000000" pitchFamily="2" charset="-18"/>
                <a:ea typeface="+mn-ea"/>
                <a:cs typeface="+mn-cs"/>
              </a:defRPr>
            </a:lvl1pPr>
          </a:lstStyle>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err="1"/>
              <a:t>Reliable</a:t>
            </a:r>
            <a:r>
              <a:rPr lang="hu-HU" dirty="0"/>
              <a:t> log </a:t>
            </a:r>
            <a:r>
              <a:rPr lang="hu-HU" dirty="0" err="1"/>
              <a:t>collection</a:t>
            </a:r>
            <a:endParaRPr lang="hu-HU" dirty="0"/>
          </a:p>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a:t>Pre-SIEM filtering</a:t>
            </a:r>
          </a:p>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err="1"/>
              <a:t>Universal</a:t>
            </a:r>
            <a:r>
              <a:rPr lang="hu-HU" dirty="0"/>
              <a:t> log </a:t>
            </a:r>
            <a:r>
              <a:rPr lang="hu-HU" dirty="0" err="1"/>
              <a:t>normalization</a:t>
            </a:r>
            <a:endParaRPr lang="hu-HU" dirty="0"/>
          </a:p>
          <a:p>
            <a:pPr marL="171450" lvl="0" indent="-171450" algn="l" defTabSz="914400" rtl="0" eaLnBrk="1" latinLnBrk="0" hangingPunct="1">
              <a:lnSpc>
                <a:spcPct val="130000"/>
              </a:lnSpc>
              <a:spcBef>
                <a:spcPts val="0"/>
              </a:spcBef>
              <a:spcAft>
                <a:spcPts val="0"/>
              </a:spcAft>
              <a:buClr>
                <a:schemeClr val="tx2"/>
              </a:buClr>
              <a:buSzPct val="120000"/>
              <a:buFont typeface="Wingdings" panose="05000000000000000000" pitchFamily="2" charset="2"/>
              <a:buChar char="ü"/>
            </a:pPr>
            <a:r>
              <a:rPr lang="hu-HU" dirty="0" err="1"/>
              <a:t>Zero</a:t>
            </a:r>
            <a:r>
              <a:rPr lang="hu-HU" dirty="0"/>
              <a:t>-log-</a:t>
            </a:r>
            <a:r>
              <a:rPr lang="hu-HU" dirty="0" err="1"/>
              <a:t>loss</a:t>
            </a:r>
            <a:r>
              <a:rPr lang="hu-HU" dirty="0"/>
              <a:t> </a:t>
            </a:r>
            <a:r>
              <a:rPr lang="hu-HU" dirty="0" err="1"/>
              <a:t>system</a:t>
            </a:r>
            <a:endParaRPr lang="hu-HU" dirty="0"/>
          </a:p>
        </p:txBody>
      </p:sp>
      <p:sp>
        <p:nvSpPr>
          <p:cNvPr id="23" name="Szöveg helye 5"/>
          <p:cNvSpPr>
            <a:spLocks noGrp="1"/>
          </p:cNvSpPr>
          <p:nvPr>
            <p:ph type="body" sz="quarter" idx="27" hasCustomPrompt="1"/>
          </p:nvPr>
        </p:nvSpPr>
        <p:spPr>
          <a:xfrm>
            <a:off x="4324754" y="5125663"/>
            <a:ext cx="3542489" cy="1067609"/>
          </a:xfrm>
        </p:spPr>
        <p:txBody>
          <a:bodyPr anchor="t" anchorCtr="1">
            <a:noAutofit/>
          </a:bodyPr>
          <a:lstStyle>
            <a:lvl1pPr marL="171450" indent="-171450">
              <a:lnSpc>
                <a:spcPct val="130000"/>
              </a:lnSpc>
              <a:spcBef>
                <a:spcPts val="0"/>
              </a:spcBef>
              <a:spcAft>
                <a:spcPts val="0"/>
              </a:spcAft>
              <a:buClr>
                <a:schemeClr val="tx2"/>
              </a:buClr>
              <a:buSzPct val="120000"/>
              <a:buFont typeface="Montserrat Light" panose="00000400000000000000" pitchFamily="2" charset="-18"/>
              <a:buChar char="+"/>
              <a:defRPr lang="hu-HU" sz="1200" b="1" kern="1200" dirty="0">
                <a:solidFill>
                  <a:srgbClr val="464646"/>
                </a:solidFill>
                <a:latin typeface="Montserrat Light" panose="00000400000000000000" pitchFamily="2" charset="-18"/>
                <a:ea typeface="+mn-ea"/>
                <a:cs typeface="+mn-cs"/>
              </a:defRPr>
            </a:lvl1pPr>
          </a:lstStyle>
          <a:p>
            <a:pPr marL="171450" lvl="0" indent="-171450" algn="l" defTabSz="914400" rtl="0" eaLnBrk="1" latinLnBrk="0" hangingPunct="1">
              <a:lnSpc>
                <a:spcPct val="130000"/>
              </a:lnSpc>
              <a:spcBef>
                <a:spcPts val="0"/>
              </a:spcBef>
              <a:spcAft>
                <a:spcPts val="0"/>
              </a:spcAft>
              <a:buClr>
                <a:schemeClr val="tx2"/>
              </a:buClr>
              <a:buSzPct val="120000"/>
              <a:buFont typeface="Montserrat Light" panose="00000400000000000000" pitchFamily="2" charset="-18"/>
              <a:buChar char="+"/>
            </a:pPr>
            <a:r>
              <a:rPr lang="en-US" dirty="0"/>
              <a:t>Reliable log store</a:t>
            </a:r>
          </a:p>
          <a:p>
            <a:pPr marL="171450" lvl="0" indent="-171450" algn="l" defTabSz="914400" rtl="0" eaLnBrk="1" latinLnBrk="0" hangingPunct="1">
              <a:lnSpc>
                <a:spcPct val="130000"/>
              </a:lnSpc>
              <a:spcBef>
                <a:spcPts val="0"/>
              </a:spcBef>
              <a:spcAft>
                <a:spcPts val="0"/>
              </a:spcAft>
              <a:buClr>
                <a:schemeClr val="tx2"/>
              </a:buClr>
              <a:buSzPct val="120000"/>
              <a:buFont typeface="Montserrat Light" panose="00000400000000000000" pitchFamily="2" charset="-18"/>
              <a:buChar char="+"/>
            </a:pPr>
            <a:r>
              <a:rPr lang="en-US" dirty="0"/>
              <a:t>Rapid log search</a:t>
            </a:r>
            <a:endParaRPr lang="hu-HU" dirty="0"/>
          </a:p>
        </p:txBody>
      </p:sp>
      <p:sp>
        <p:nvSpPr>
          <p:cNvPr id="24" name="Szöveg helye 5"/>
          <p:cNvSpPr>
            <a:spLocks noGrp="1"/>
          </p:cNvSpPr>
          <p:nvPr>
            <p:ph type="body" sz="quarter" idx="28" hasCustomPrompt="1"/>
          </p:nvPr>
        </p:nvSpPr>
        <p:spPr>
          <a:xfrm>
            <a:off x="8146586" y="5125663"/>
            <a:ext cx="3542489" cy="1067609"/>
          </a:xfrm>
        </p:spPr>
        <p:txBody>
          <a:bodyPr anchor="t" anchorCtr="1">
            <a:noAutofit/>
          </a:bodyPr>
          <a:lstStyle>
            <a:lvl1pPr marL="171450" indent="-171450">
              <a:lnSpc>
                <a:spcPct val="130000"/>
              </a:lnSpc>
              <a:spcBef>
                <a:spcPts val="0"/>
              </a:spcBef>
              <a:spcAft>
                <a:spcPts val="0"/>
              </a:spcAft>
              <a:buClr>
                <a:schemeClr val="tx2"/>
              </a:buClr>
              <a:buSzPct val="120000"/>
              <a:buFont typeface="Montserrat Light" panose="00000400000000000000" pitchFamily="2" charset="-18"/>
              <a:buChar char="+"/>
              <a:defRPr lang="hu-HU" sz="1200" b="1" kern="1200" dirty="0">
                <a:solidFill>
                  <a:srgbClr val="464646"/>
                </a:solidFill>
                <a:latin typeface="Montserrat Light" panose="00000400000000000000" pitchFamily="2" charset="-18"/>
                <a:ea typeface="+mn-ea"/>
                <a:cs typeface="+mn-cs"/>
              </a:defRPr>
            </a:lvl1pPr>
          </a:lstStyle>
          <a:p>
            <a:pPr marL="171450" lvl="0" indent="-171450" algn="l" defTabSz="914400" rtl="0" eaLnBrk="1" latinLnBrk="0" hangingPunct="1">
              <a:lnSpc>
                <a:spcPct val="130000"/>
              </a:lnSpc>
              <a:spcBef>
                <a:spcPts val="0"/>
              </a:spcBef>
              <a:spcAft>
                <a:spcPts val="0"/>
              </a:spcAft>
              <a:buClr>
                <a:schemeClr val="tx2"/>
              </a:buClr>
              <a:buSzPct val="120000"/>
              <a:buFont typeface="Montserrat Light" panose="00000400000000000000" pitchFamily="2" charset="-18"/>
              <a:buChar char="+"/>
            </a:pPr>
            <a:r>
              <a:rPr lang="en-US" dirty="0"/>
              <a:t>Reliable log store</a:t>
            </a:r>
          </a:p>
          <a:p>
            <a:pPr marL="171450" lvl="0" indent="-171450" algn="l" defTabSz="914400" rtl="0" eaLnBrk="1" latinLnBrk="0" hangingPunct="1">
              <a:lnSpc>
                <a:spcPct val="130000"/>
              </a:lnSpc>
              <a:spcBef>
                <a:spcPts val="0"/>
              </a:spcBef>
              <a:spcAft>
                <a:spcPts val="0"/>
              </a:spcAft>
              <a:buClr>
                <a:schemeClr val="tx2"/>
              </a:buClr>
              <a:buSzPct val="120000"/>
              <a:buFont typeface="Montserrat Light" panose="00000400000000000000" pitchFamily="2" charset="-18"/>
              <a:buChar char="+"/>
            </a:pPr>
            <a:r>
              <a:rPr lang="en-US" dirty="0"/>
              <a:t>Rapid log search</a:t>
            </a:r>
            <a:endParaRPr lang="hu-HU" dirty="0"/>
          </a:p>
        </p:txBody>
      </p:sp>
    </p:spTree>
    <p:extLst>
      <p:ext uri="{BB962C8B-B14F-4D97-AF65-F5344CB8AC3E}">
        <p14:creationId xmlns:p14="http://schemas.microsoft.com/office/powerpoint/2010/main" val="7235299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nes">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533400" y="501483"/>
            <a:ext cx="10543674" cy="1200857"/>
          </a:xfrm>
        </p:spPr>
        <p:txBody>
          <a:bodyPr anchor="t">
            <a:normAutofit/>
          </a:bodyPr>
          <a:lstStyle>
            <a:lvl1pPr>
              <a:defRPr sz="4000" baseline="0"/>
            </a:lvl1pPr>
          </a:lstStyle>
          <a:p>
            <a:r>
              <a:rPr lang="hu-HU" dirty="0" smtClean="0"/>
              <a:t>Click here to add Your title</a:t>
            </a:r>
            <a:endParaRPr lang="hu-HU" dirty="0"/>
          </a:p>
        </p:txBody>
      </p:sp>
      <p:sp>
        <p:nvSpPr>
          <p:cNvPr id="4" name="Szöveg helye 3"/>
          <p:cNvSpPr>
            <a:spLocks noGrp="1"/>
          </p:cNvSpPr>
          <p:nvPr>
            <p:ph type="body" sz="quarter" idx="10" hasCustomPrompt="1"/>
          </p:nvPr>
        </p:nvSpPr>
        <p:spPr>
          <a:xfrm>
            <a:off x="533400" y="2070976"/>
            <a:ext cx="1440000" cy="1080000"/>
          </a:xfrm>
        </p:spPr>
        <p:txBody>
          <a:bodyPr anchor="ctr" anchorCtr="1">
            <a:normAutofit/>
          </a:bodyPr>
          <a:lstStyle>
            <a:lvl1pPr marL="0" indent="0">
              <a:buNone/>
              <a:defRPr sz="7200">
                <a:solidFill>
                  <a:srgbClr val="85BEEB"/>
                </a:solidFill>
                <a:latin typeface="Montserrat Black" panose="00000A00000000000000" pitchFamily="2" charset="-18"/>
              </a:defRPr>
            </a:lvl1pPr>
          </a:lstStyle>
          <a:p>
            <a:pPr lvl="0"/>
            <a:r>
              <a:rPr lang="hu-HU" dirty="0"/>
              <a:t>01</a:t>
            </a:r>
          </a:p>
        </p:txBody>
      </p:sp>
      <p:sp>
        <p:nvSpPr>
          <p:cNvPr id="7" name="Szöveg helye 3"/>
          <p:cNvSpPr>
            <a:spLocks noGrp="1"/>
          </p:cNvSpPr>
          <p:nvPr>
            <p:ph type="body" sz="quarter" idx="11" hasCustomPrompt="1"/>
          </p:nvPr>
        </p:nvSpPr>
        <p:spPr>
          <a:xfrm>
            <a:off x="533400" y="3311862"/>
            <a:ext cx="1440000" cy="1080000"/>
          </a:xfrm>
        </p:spPr>
        <p:txBody>
          <a:bodyPr anchor="ctr" anchorCtr="1">
            <a:normAutofit/>
          </a:bodyPr>
          <a:lstStyle>
            <a:lvl1pPr marL="0" indent="0">
              <a:buNone/>
              <a:defRPr sz="7200">
                <a:solidFill>
                  <a:schemeClr val="tx2"/>
                </a:solidFill>
                <a:latin typeface="Montserrat Black" panose="00000A00000000000000" pitchFamily="2" charset="-18"/>
              </a:defRPr>
            </a:lvl1pPr>
          </a:lstStyle>
          <a:p>
            <a:pPr lvl="0"/>
            <a:r>
              <a:rPr lang="hu-HU" dirty="0"/>
              <a:t>02</a:t>
            </a:r>
          </a:p>
        </p:txBody>
      </p:sp>
      <p:sp>
        <p:nvSpPr>
          <p:cNvPr id="8" name="Szöveg helye 3"/>
          <p:cNvSpPr>
            <a:spLocks noGrp="1"/>
          </p:cNvSpPr>
          <p:nvPr>
            <p:ph type="body" sz="quarter" idx="12" hasCustomPrompt="1"/>
          </p:nvPr>
        </p:nvSpPr>
        <p:spPr>
          <a:xfrm>
            <a:off x="533400" y="4552748"/>
            <a:ext cx="1440000" cy="1080000"/>
          </a:xfrm>
        </p:spPr>
        <p:txBody>
          <a:bodyPr anchor="ctr" anchorCtr="1">
            <a:normAutofit/>
          </a:bodyPr>
          <a:lstStyle>
            <a:lvl1pPr marL="0" indent="0">
              <a:buNone/>
              <a:defRPr sz="7200">
                <a:solidFill>
                  <a:schemeClr val="tx1"/>
                </a:solidFill>
                <a:latin typeface="Montserrat Black" panose="00000A00000000000000" pitchFamily="2" charset="-18"/>
              </a:defRPr>
            </a:lvl1pPr>
          </a:lstStyle>
          <a:p>
            <a:pPr lvl="0"/>
            <a:r>
              <a:rPr lang="hu-HU" dirty="0"/>
              <a:t>03</a:t>
            </a:r>
          </a:p>
        </p:txBody>
      </p:sp>
      <p:sp>
        <p:nvSpPr>
          <p:cNvPr id="5" name="Téglalap 4"/>
          <p:cNvSpPr/>
          <p:nvPr userDrawn="1"/>
        </p:nvSpPr>
        <p:spPr>
          <a:xfrm>
            <a:off x="2047875" y="2047544"/>
            <a:ext cx="5400000" cy="1080000"/>
          </a:xfrm>
          <a:prstGeom prst="rect">
            <a:avLst/>
          </a:prstGeom>
          <a:solidFill>
            <a:srgbClr val="85BEE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108000" rIns="540000" bIns="108000" rtlCol="0" anchor="ctr">
            <a:normAutofit/>
          </a:bodyPr>
          <a:lstStyle/>
          <a:p>
            <a:pPr algn="l"/>
            <a:endParaRPr lang="hu-HU" dirty="0">
              <a:latin typeface="Montserrat" panose="00000500000000000000" pitchFamily="2" charset="-18"/>
            </a:endParaRPr>
          </a:p>
        </p:txBody>
      </p:sp>
      <p:sp>
        <p:nvSpPr>
          <p:cNvPr id="9" name="Téglalap 8"/>
          <p:cNvSpPr/>
          <p:nvPr userDrawn="1"/>
        </p:nvSpPr>
        <p:spPr>
          <a:xfrm>
            <a:off x="2047875" y="3311862"/>
            <a:ext cx="7200000"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108000" rIns="540000" bIns="108000" rtlCol="0" anchor="ctr">
            <a:normAutofit/>
          </a:bodyPr>
          <a:lstStyle/>
          <a:p>
            <a:pPr marL="0" algn="l" defTabSz="914400" rtl="0" eaLnBrk="1" latinLnBrk="0" hangingPunct="1"/>
            <a:endParaRPr lang="hu-HU" sz="1800" kern="1200" dirty="0">
              <a:solidFill>
                <a:schemeClr val="lt1"/>
              </a:solidFill>
              <a:latin typeface="Montserrat" panose="00000500000000000000" pitchFamily="2" charset="-18"/>
              <a:ea typeface="+mn-ea"/>
              <a:cs typeface="+mn-cs"/>
            </a:endParaRPr>
          </a:p>
        </p:txBody>
      </p:sp>
      <p:sp>
        <p:nvSpPr>
          <p:cNvPr id="10" name="Téglalap 9"/>
          <p:cNvSpPr/>
          <p:nvPr userDrawn="1"/>
        </p:nvSpPr>
        <p:spPr>
          <a:xfrm>
            <a:off x="2047875" y="4552748"/>
            <a:ext cx="9000000" cy="1080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108000" rIns="540000" bIns="108000" rtlCol="0" anchor="ctr">
            <a:normAutofit/>
          </a:bodyPr>
          <a:lstStyle/>
          <a:p>
            <a:pPr marL="0" algn="l" defTabSz="914400" rtl="0" eaLnBrk="1" latinLnBrk="0" hangingPunct="1"/>
            <a:endParaRPr lang="hu-HU" sz="1800" kern="1200" dirty="0">
              <a:solidFill>
                <a:schemeClr val="lt1"/>
              </a:solidFill>
              <a:latin typeface="Montserrat" panose="00000500000000000000" pitchFamily="2" charset="-18"/>
              <a:ea typeface="+mn-ea"/>
              <a:cs typeface="+mn-cs"/>
            </a:endParaRPr>
          </a:p>
        </p:txBody>
      </p:sp>
    </p:spTree>
    <p:extLst>
      <p:ext uri="{BB962C8B-B14F-4D97-AF65-F5344CB8AC3E}">
        <p14:creationId xmlns:p14="http://schemas.microsoft.com/office/powerpoint/2010/main" val="42396523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balabit_logo-07.jpg"/>
          <p:cNvPicPr/>
          <p:nvPr userDrawn="1"/>
        </p:nvPicPr>
        <p:blipFill>
          <a:blip r:embed="rId14" cstate="screen">
            <a:extLst>
              <a:ext uri="{28A0092B-C50C-407E-A947-70E740481C1C}">
                <a14:useLocalDpi xmlns:a14="http://schemas.microsoft.com/office/drawing/2010/main"/>
              </a:ext>
            </a:extLst>
          </a:blip>
          <a:srcRect/>
          <a:stretch>
            <a:fillRect/>
          </a:stretch>
        </p:blipFill>
        <p:spPr>
          <a:xfrm>
            <a:off x="175711" y="6343650"/>
            <a:ext cx="1386401" cy="362658"/>
          </a:xfrm>
          <a:prstGeom prst="rect">
            <a:avLst/>
          </a:prstGeom>
          <a:solidFill>
            <a:schemeClr val="bg1"/>
          </a:solidFill>
          <a:ln w="12700">
            <a:miter lim="400000"/>
          </a:ln>
        </p:spPr>
      </p:pic>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smtClean="0"/>
              <a:t>HEADLINE</a:t>
            </a:r>
            <a:endParaRPr lang="hu-HU" dirty="0"/>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err="1"/>
              <a:t>First</a:t>
            </a:r>
            <a:r>
              <a:rPr lang="hu-HU" dirty="0"/>
              <a:t> </a:t>
            </a:r>
            <a:r>
              <a:rPr lang="hu-HU" dirty="0" err="1"/>
              <a:t>level</a:t>
            </a:r>
            <a:endParaRPr lang="hu-HU" dirty="0"/>
          </a:p>
          <a:p>
            <a:pPr lvl="1"/>
            <a:r>
              <a:rPr lang="hu-HU" dirty="0" err="1"/>
              <a:t>Second</a:t>
            </a:r>
            <a:r>
              <a:rPr lang="hu-HU" dirty="0"/>
              <a:t> </a:t>
            </a:r>
            <a:r>
              <a:rPr lang="hu-HU" dirty="0" err="1"/>
              <a:t>level</a:t>
            </a:r>
            <a:endParaRPr lang="hu-HU" dirty="0"/>
          </a:p>
          <a:p>
            <a:pPr lvl="2"/>
            <a:r>
              <a:rPr lang="hu-HU" dirty="0" err="1"/>
              <a:t>Third</a:t>
            </a:r>
            <a:r>
              <a:rPr lang="hu-HU" dirty="0"/>
              <a:t> </a:t>
            </a:r>
            <a:r>
              <a:rPr lang="hu-HU" dirty="0" err="1"/>
              <a:t>level</a:t>
            </a:r>
            <a:endParaRPr lang="hu-HU" dirty="0"/>
          </a:p>
          <a:p>
            <a:pPr lvl="3"/>
            <a:r>
              <a:rPr lang="hu-HU" dirty="0" err="1"/>
              <a:t>Fourth</a:t>
            </a:r>
            <a:r>
              <a:rPr lang="hu-HU" dirty="0"/>
              <a:t> </a:t>
            </a:r>
            <a:r>
              <a:rPr lang="hu-HU" dirty="0" err="1"/>
              <a:t>level</a:t>
            </a:r>
            <a:endParaRPr lang="hu-HU" dirty="0"/>
          </a:p>
          <a:p>
            <a:pPr lvl="4"/>
            <a:r>
              <a:rPr lang="hu-HU" dirty="0" err="1"/>
              <a:t>Fifth</a:t>
            </a:r>
            <a:r>
              <a:rPr lang="hu-HU" dirty="0"/>
              <a:t> </a:t>
            </a:r>
            <a:r>
              <a:rPr lang="hu-HU" dirty="0" err="1"/>
              <a:t>level</a:t>
            </a:r>
            <a:endParaRPr lang="hu-HU" dirty="0"/>
          </a:p>
        </p:txBody>
      </p:sp>
    </p:spTree>
    <p:extLst>
      <p:ext uri="{BB962C8B-B14F-4D97-AF65-F5344CB8AC3E}">
        <p14:creationId xmlns:p14="http://schemas.microsoft.com/office/powerpoint/2010/main" val="369542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81" r:id="rId4"/>
    <p:sldLayoutId id="2147483682" r:id="rId5"/>
    <p:sldLayoutId id="2147483683" r:id="rId6"/>
    <p:sldLayoutId id="2147483690" r:id="rId7"/>
    <p:sldLayoutId id="2147483684" r:id="rId8"/>
    <p:sldLayoutId id="2147483685" r:id="rId9"/>
    <p:sldLayoutId id="2147483687" r:id="rId10"/>
    <p:sldLayoutId id="2147483688" r:id="rId11"/>
    <p:sldLayoutId id="214748368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5400" kern="1200" cap="all" baseline="0">
          <a:solidFill>
            <a:schemeClr val="tx2"/>
          </a:solidFill>
          <a:latin typeface="Montserrat Black" panose="00000A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HEADLINE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err="1"/>
              <a:t>First</a:t>
            </a:r>
            <a:r>
              <a:rPr lang="hu-HU" dirty="0"/>
              <a:t> </a:t>
            </a:r>
            <a:r>
              <a:rPr lang="hu-HU" dirty="0" err="1"/>
              <a:t>level</a:t>
            </a:r>
            <a:endParaRPr lang="hu-HU" dirty="0"/>
          </a:p>
          <a:p>
            <a:pPr lvl="1"/>
            <a:r>
              <a:rPr lang="hu-HU" dirty="0" err="1"/>
              <a:t>Second</a:t>
            </a:r>
            <a:r>
              <a:rPr lang="hu-HU" dirty="0"/>
              <a:t> </a:t>
            </a:r>
            <a:r>
              <a:rPr lang="hu-HU" dirty="0" err="1"/>
              <a:t>level</a:t>
            </a:r>
            <a:endParaRPr lang="hu-HU" dirty="0"/>
          </a:p>
          <a:p>
            <a:pPr lvl="2"/>
            <a:r>
              <a:rPr lang="hu-HU" dirty="0" err="1"/>
              <a:t>Third</a:t>
            </a:r>
            <a:r>
              <a:rPr lang="hu-HU" dirty="0"/>
              <a:t> </a:t>
            </a:r>
            <a:r>
              <a:rPr lang="hu-HU" dirty="0" err="1"/>
              <a:t>level</a:t>
            </a:r>
            <a:endParaRPr lang="hu-HU" dirty="0"/>
          </a:p>
          <a:p>
            <a:pPr lvl="3"/>
            <a:r>
              <a:rPr lang="hu-HU" dirty="0" err="1"/>
              <a:t>Fourth</a:t>
            </a:r>
            <a:r>
              <a:rPr lang="hu-HU" dirty="0"/>
              <a:t> </a:t>
            </a:r>
            <a:r>
              <a:rPr lang="hu-HU" dirty="0" err="1"/>
              <a:t>level</a:t>
            </a:r>
            <a:endParaRPr lang="hu-HU" dirty="0"/>
          </a:p>
          <a:p>
            <a:pPr lvl="4"/>
            <a:r>
              <a:rPr lang="hu-HU" dirty="0" err="1"/>
              <a:t>Fifth</a:t>
            </a:r>
            <a:r>
              <a:rPr lang="hu-HU" dirty="0"/>
              <a:t> </a:t>
            </a:r>
            <a:r>
              <a:rPr lang="hu-HU" dirty="0" err="1"/>
              <a:t>level</a:t>
            </a:r>
            <a:endParaRPr lang="hu-HU" dirty="0"/>
          </a:p>
        </p:txBody>
      </p:sp>
    </p:spTree>
    <p:extLst>
      <p:ext uri="{BB962C8B-B14F-4D97-AF65-F5344CB8AC3E}">
        <p14:creationId xmlns:p14="http://schemas.microsoft.com/office/powerpoint/2010/main" val="5590145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5400" kern="1200" cap="all" baseline="0">
          <a:solidFill>
            <a:schemeClr val="bg1"/>
          </a:solidFill>
          <a:latin typeface="Montserrat Black" panose="00000A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HEADLINE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err="1"/>
              <a:t>First</a:t>
            </a:r>
            <a:r>
              <a:rPr lang="hu-HU" dirty="0"/>
              <a:t> </a:t>
            </a:r>
            <a:r>
              <a:rPr lang="hu-HU" dirty="0" err="1"/>
              <a:t>level</a:t>
            </a:r>
            <a:endParaRPr lang="hu-HU" dirty="0"/>
          </a:p>
          <a:p>
            <a:pPr lvl="1"/>
            <a:r>
              <a:rPr lang="hu-HU" dirty="0" err="1"/>
              <a:t>Second</a:t>
            </a:r>
            <a:r>
              <a:rPr lang="hu-HU" dirty="0"/>
              <a:t> </a:t>
            </a:r>
            <a:r>
              <a:rPr lang="hu-HU" dirty="0" err="1"/>
              <a:t>level</a:t>
            </a:r>
            <a:endParaRPr lang="hu-HU" dirty="0"/>
          </a:p>
          <a:p>
            <a:pPr lvl="2"/>
            <a:r>
              <a:rPr lang="hu-HU" dirty="0" err="1"/>
              <a:t>Third</a:t>
            </a:r>
            <a:r>
              <a:rPr lang="hu-HU" dirty="0"/>
              <a:t> </a:t>
            </a:r>
            <a:r>
              <a:rPr lang="hu-HU" dirty="0" err="1"/>
              <a:t>level</a:t>
            </a:r>
            <a:endParaRPr lang="hu-HU" dirty="0"/>
          </a:p>
          <a:p>
            <a:pPr lvl="3"/>
            <a:r>
              <a:rPr lang="hu-HU" dirty="0" err="1"/>
              <a:t>Fourth</a:t>
            </a:r>
            <a:r>
              <a:rPr lang="hu-HU" dirty="0"/>
              <a:t> </a:t>
            </a:r>
            <a:r>
              <a:rPr lang="hu-HU" dirty="0" err="1"/>
              <a:t>level</a:t>
            </a:r>
            <a:endParaRPr lang="hu-HU" dirty="0"/>
          </a:p>
          <a:p>
            <a:pPr lvl="4"/>
            <a:r>
              <a:rPr lang="hu-HU" dirty="0" err="1"/>
              <a:t>Fifth</a:t>
            </a:r>
            <a:r>
              <a:rPr lang="hu-HU" dirty="0"/>
              <a:t> </a:t>
            </a:r>
            <a:r>
              <a:rPr lang="hu-HU" dirty="0" err="1"/>
              <a:t>level</a:t>
            </a:r>
            <a:endParaRPr lang="hu-HU" dirty="0"/>
          </a:p>
        </p:txBody>
      </p:sp>
    </p:spTree>
    <p:extLst>
      <p:ext uri="{BB962C8B-B14F-4D97-AF65-F5344CB8AC3E}">
        <p14:creationId xmlns:p14="http://schemas.microsoft.com/office/powerpoint/2010/main" val="31861090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6" r:id="rId4"/>
    <p:sldLayoutId id="2147483679" r:id="rId5"/>
    <p:sldLayoutId id="2147483680"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5400" kern="1200" cap="all" baseline="0">
          <a:solidFill>
            <a:schemeClr val="bg1"/>
          </a:solidFill>
          <a:latin typeface="Montserrat Black" panose="00000A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hu-HU" sz="4800" dirty="0"/>
              <a:t>Adatvédelmi kihívások a modern </a:t>
            </a:r>
            <a:r>
              <a:rPr lang="hu-HU" sz="4800" dirty="0" smtClean="0"/>
              <a:t>információ- </a:t>
            </a:r>
            <a:r>
              <a:rPr lang="hu-HU" sz="4800" dirty="0" smtClean="0"/>
              <a:t>technológiában</a:t>
            </a:r>
            <a:endParaRPr lang="hu-HU" sz="4800" dirty="0"/>
          </a:p>
        </p:txBody>
      </p:sp>
      <p:sp>
        <p:nvSpPr>
          <p:cNvPr id="3" name="Subtitle 2"/>
          <p:cNvSpPr>
            <a:spLocks noGrp="1"/>
          </p:cNvSpPr>
          <p:nvPr>
            <p:ph type="subTitle" idx="1"/>
          </p:nvPr>
        </p:nvSpPr>
        <p:spPr/>
        <p:txBody>
          <a:bodyPr>
            <a:normAutofit lnSpcReduction="10000"/>
          </a:bodyPr>
          <a:lstStyle/>
          <a:p>
            <a:r>
              <a:rPr lang="hu-HU" dirty="0" smtClean="0"/>
              <a:t>Dr. Krasznay Csaba</a:t>
            </a:r>
            <a:endParaRPr lang="hu-HU" dirty="0"/>
          </a:p>
        </p:txBody>
      </p:sp>
      <p:sp>
        <p:nvSpPr>
          <p:cNvPr id="4" name="Text Placeholder 3"/>
          <p:cNvSpPr>
            <a:spLocks noGrp="1"/>
          </p:cNvSpPr>
          <p:nvPr>
            <p:ph type="body" sz="quarter" idx="10"/>
          </p:nvPr>
        </p:nvSpPr>
        <p:spPr/>
        <p:txBody>
          <a:bodyPr/>
          <a:lstStyle/>
          <a:p>
            <a:r>
              <a:rPr lang="hu-HU" dirty="0" err="1" smtClean="0"/>
              <a:t>Product</a:t>
            </a:r>
            <a:r>
              <a:rPr lang="hu-HU" dirty="0" smtClean="0"/>
              <a:t> Manager</a:t>
            </a:r>
            <a:endParaRPr lang="hu-HU" dirty="0"/>
          </a:p>
        </p:txBody>
      </p:sp>
      <p:sp>
        <p:nvSpPr>
          <p:cNvPr id="5" name="Text Placeholder 4"/>
          <p:cNvSpPr>
            <a:spLocks noGrp="1"/>
          </p:cNvSpPr>
          <p:nvPr>
            <p:ph type="body" sz="quarter" idx="11"/>
          </p:nvPr>
        </p:nvSpPr>
        <p:spPr/>
        <p:txBody>
          <a:bodyPr/>
          <a:lstStyle/>
          <a:p>
            <a:endParaRPr lang="hu-HU"/>
          </a:p>
        </p:txBody>
      </p:sp>
    </p:spTree>
    <p:extLst>
      <p:ext uri="{BB962C8B-B14F-4D97-AF65-F5344CB8AC3E}">
        <p14:creationId xmlns:p14="http://schemas.microsoft.com/office/powerpoint/2010/main" val="2684776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(közel)jövő</a:t>
            </a:r>
            <a:endParaRPr lang="hu-HU" dirty="0"/>
          </a:p>
        </p:txBody>
      </p:sp>
      <p:graphicFrame>
        <p:nvGraphicFramePr>
          <p:cNvPr id="3" name="Content Placeholder 3"/>
          <p:cNvGraphicFramePr>
            <a:graphicFrameLocks/>
          </p:cNvGraphicFramePr>
          <p:nvPr>
            <p:extLst>
              <p:ext uri="{D42A27DB-BD31-4B8C-83A1-F6EECF244321}">
                <p14:modId xmlns:p14="http://schemas.microsoft.com/office/powerpoint/2010/main" val="3752995674"/>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486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69EF73E5-0E26-4098-AF93-FE93AB301B93}"/>
                                            </p:graphicEl>
                                          </p:spTgt>
                                        </p:tgtEl>
                                        <p:attrNameLst>
                                          <p:attrName>style.visibility</p:attrName>
                                        </p:attrNameLst>
                                      </p:cBhvr>
                                      <p:to>
                                        <p:strVal val="visible"/>
                                      </p:to>
                                    </p:set>
                                    <p:animEffect transition="in" filter="fade">
                                      <p:cBhvr>
                                        <p:cTn id="7" dur="500"/>
                                        <p:tgtEl>
                                          <p:spTgt spid="3">
                                            <p:graphicEl>
                                              <a:dgm id="{69EF73E5-0E26-4098-AF93-FE93AB301B9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EE24A59F-05E1-454F-94E0-751BD67F2128}"/>
                                            </p:graphicEl>
                                          </p:spTgt>
                                        </p:tgtEl>
                                        <p:attrNameLst>
                                          <p:attrName>style.visibility</p:attrName>
                                        </p:attrNameLst>
                                      </p:cBhvr>
                                      <p:to>
                                        <p:strVal val="visible"/>
                                      </p:to>
                                    </p:set>
                                    <p:animEffect transition="in" filter="fade">
                                      <p:cBhvr>
                                        <p:cTn id="10" dur="500"/>
                                        <p:tgtEl>
                                          <p:spTgt spid="3">
                                            <p:graphicEl>
                                              <a:dgm id="{EE24A59F-05E1-454F-94E0-751BD67F212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graphicEl>
                                              <a:dgm id="{70027D7E-2F5A-409F-96EC-1DD427D2E987}"/>
                                            </p:graphicEl>
                                          </p:spTgt>
                                        </p:tgtEl>
                                        <p:attrNameLst>
                                          <p:attrName>style.visibility</p:attrName>
                                        </p:attrNameLst>
                                      </p:cBhvr>
                                      <p:to>
                                        <p:strVal val="visible"/>
                                      </p:to>
                                    </p:set>
                                    <p:animEffect transition="in" filter="fade">
                                      <p:cBhvr>
                                        <p:cTn id="13" dur="500"/>
                                        <p:tgtEl>
                                          <p:spTgt spid="3">
                                            <p:graphicEl>
                                              <a:dgm id="{70027D7E-2F5A-409F-96EC-1DD427D2E987}"/>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graphicEl>
                                              <a:dgm id="{E3185775-C48F-4FCA-A36D-621AB0CE273A}"/>
                                            </p:graphicEl>
                                          </p:spTgt>
                                        </p:tgtEl>
                                        <p:attrNameLst>
                                          <p:attrName>style.visibility</p:attrName>
                                        </p:attrNameLst>
                                      </p:cBhvr>
                                      <p:to>
                                        <p:strVal val="visible"/>
                                      </p:to>
                                    </p:set>
                                    <p:animEffect transition="in" filter="fade">
                                      <p:cBhvr>
                                        <p:cTn id="16" dur="500"/>
                                        <p:tgtEl>
                                          <p:spTgt spid="3">
                                            <p:graphicEl>
                                              <a:dgm id="{E3185775-C48F-4FCA-A36D-621AB0CE273A}"/>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graphicEl>
                                              <a:dgm id="{964B21D5-EF1C-46DD-B3FC-33BE8F2D00DD}"/>
                                            </p:graphicEl>
                                          </p:spTgt>
                                        </p:tgtEl>
                                        <p:attrNameLst>
                                          <p:attrName>style.visibility</p:attrName>
                                        </p:attrNameLst>
                                      </p:cBhvr>
                                      <p:to>
                                        <p:strVal val="visible"/>
                                      </p:to>
                                    </p:set>
                                    <p:animEffect transition="in" filter="fade">
                                      <p:cBhvr>
                                        <p:cTn id="19" dur="500"/>
                                        <p:tgtEl>
                                          <p:spTgt spid="3">
                                            <p:graphicEl>
                                              <a:dgm id="{964B21D5-EF1C-46DD-B3FC-33BE8F2D00DD}"/>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graphicEl>
                                              <a:dgm id="{E74194F0-C185-43FB-AA90-B877D5B50985}"/>
                                            </p:graphicEl>
                                          </p:spTgt>
                                        </p:tgtEl>
                                        <p:attrNameLst>
                                          <p:attrName>style.visibility</p:attrName>
                                        </p:attrNameLst>
                                      </p:cBhvr>
                                      <p:to>
                                        <p:strVal val="visible"/>
                                      </p:to>
                                    </p:set>
                                    <p:animEffect transition="in" filter="fade">
                                      <p:cBhvr>
                                        <p:cTn id="22" dur="500"/>
                                        <p:tgtEl>
                                          <p:spTgt spid="3">
                                            <p:graphicEl>
                                              <a:dgm id="{E74194F0-C185-43FB-AA90-B877D5B50985}"/>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graphicEl>
                                              <a:dgm id="{22984F78-D9F8-4EAF-AC18-32549FD07FC2}"/>
                                            </p:graphicEl>
                                          </p:spTgt>
                                        </p:tgtEl>
                                        <p:attrNameLst>
                                          <p:attrName>style.visibility</p:attrName>
                                        </p:attrNameLst>
                                      </p:cBhvr>
                                      <p:to>
                                        <p:strVal val="visible"/>
                                      </p:to>
                                    </p:set>
                                    <p:animEffect transition="in" filter="fade">
                                      <p:cBhvr>
                                        <p:cTn id="25" dur="500"/>
                                        <p:tgtEl>
                                          <p:spTgt spid="3">
                                            <p:graphicEl>
                                              <a:dgm id="{22984F78-D9F8-4EAF-AC18-32549FD07FC2}"/>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graphicEl>
                                              <a:dgm id="{A68E3113-7A3C-4C9D-A71E-369F8DB17578}"/>
                                            </p:graphicEl>
                                          </p:spTgt>
                                        </p:tgtEl>
                                        <p:attrNameLst>
                                          <p:attrName>style.visibility</p:attrName>
                                        </p:attrNameLst>
                                      </p:cBhvr>
                                      <p:to>
                                        <p:strVal val="visible"/>
                                      </p:to>
                                    </p:set>
                                    <p:animEffect transition="in" filter="fade">
                                      <p:cBhvr>
                                        <p:cTn id="28" dur="500"/>
                                        <p:tgtEl>
                                          <p:spTgt spid="3">
                                            <p:graphicEl>
                                              <a:dgm id="{A68E3113-7A3C-4C9D-A71E-369F8DB1757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FE667E71-A864-48FD-8975-CA8244925909}"/>
                                            </p:graphicEl>
                                          </p:spTgt>
                                        </p:tgtEl>
                                        <p:attrNameLst>
                                          <p:attrName>style.visibility</p:attrName>
                                        </p:attrNameLst>
                                      </p:cBhvr>
                                      <p:to>
                                        <p:strVal val="visible"/>
                                      </p:to>
                                    </p:set>
                                    <p:animEffect transition="in" filter="fade">
                                      <p:cBhvr>
                                        <p:cTn id="31" dur="500"/>
                                        <p:tgtEl>
                                          <p:spTgt spid="3">
                                            <p:graphicEl>
                                              <a:dgm id="{FE667E71-A864-48FD-8975-CA8244925909}"/>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graphicEl>
                                              <a:dgm id="{109D8DCA-C875-48E2-BC37-1F610CB5FBEA}"/>
                                            </p:graphicEl>
                                          </p:spTgt>
                                        </p:tgtEl>
                                        <p:attrNameLst>
                                          <p:attrName>style.visibility</p:attrName>
                                        </p:attrNameLst>
                                      </p:cBhvr>
                                      <p:to>
                                        <p:strVal val="visible"/>
                                      </p:to>
                                    </p:set>
                                    <p:animEffect transition="in" filter="fade">
                                      <p:cBhvr>
                                        <p:cTn id="34" dur="500"/>
                                        <p:tgtEl>
                                          <p:spTgt spid="3">
                                            <p:graphicEl>
                                              <a:dgm id="{109D8DCA-C875-48E2-BC37-1F610CB5FBEA}"/>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graphicEl>
                                              <a:dgm id="{ACA4EE81-A63F-429A-A910-5AD3005D9EA7}"/>
                                            </p:graphicEl>
                                          </p:spTgt>
                                        </p:tgtEl>
                                        <p:attrNameLst>
                                          <p:attrName>style.visibility</p:attrName>
                                        </p:attrNameLst>
                                      </p:cBhvr>
                                      <p:to>
                                        <p:strVal val="visible"/>
                                      </p:to>
                                    </p:set>
                                    <p:animEffect transition="in" filter="fade">
                                      <p:cBhvr>
                                        <p:cTn id="37" dur="500"/>
                                        <p:tgtEl>
                                          <p:spTgt spid="3">
                                            <p:graphicEl>
                                              <a:dgm id="{ACA4EE81-A63F-429A-A910-5AD3005D9EA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94DE03E9-881B-4398-8B83-6AA73C247759}"/>
                                            </p:graphicEl>
                                          </p:spTgt>
                                        </p:tgtEl>
                                        <p:attrNameLst>
                                          <p:attrName>style.visibility</p:attrName>
                                        </p:attrNameLst>
                                      </p:cBhvr>
                                      <p:to>
                                        <p:strVal val="visible"/>
                                      </p:to>
                                    </p:set>
                                    <p:animEffect transition="in" filter="fade">
                                      <p:cBhvr>
                                        <p:cTn id="42" dur="500"/>
                                        <p:tgtEl>
                                          <p:spTgt spid="3">
                                            <p:graphicEl>
                                              <a:dgm id="{94DE03E9-881B-4398-8B83-6AA73C247759}"/>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graphicEl>
                                              <a:dgm id="{806B6E75-5163-4300-BD54-BE4D28A9F42A}"/>
                                            </p:graphicEl>
                                          </p:spTgt>
                                        </p:tgtEl>
                                        <p:attrNameLst>
                                          <p:attrName>style.visibility</p:attrName>
                                        </p:attrNameLst>
                                      </p:cBhvr>
                                      <p:to>
                                        <p:strVal val="visible"/>
                                      </p:to>
                                    </p:set>
                                    <p:animEffect transition="in" filter="fade">
                                      <p:cBhvr>
                                        <p:cTn id="45" dur="500"/>
                                        <p:tgtEl>
                                          <p:spTgt spid="3">
                                            <p:graphicEl>
                                              <a:dgm id="{806B6E75-5163-4300-BD54-BE4D28A9F42A}"/>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graphicEl>
                                              <a:dgm id="{42DA2155-DC6C-4C5A-8B15-D50D69EDDD22}"/>
                                            </p:graphicEl>
                                          </p:spTgt>
                                        </p:tgtEl>
                                        <p:attrNameLst>
                                          <p:attrName>style.visibility</p:attrName>
                                        </p:attrNameLst>
                                      </p:cBhvr>
                                      <p:to>
                                        <p:strVal val="visible"/>
                                      </p:to>
                                    </p:set>
                                    <p:animEffect transition="in" filter="fade">
                                      <p:cBhvr>
                                        <p:cTn id="48" dur="500"/>
                                        <p:tgtEl>
                                          <p:spTgt spid="3">
                                            <p:graphicEl>
                                              <a:dgm id="{42DA2155-DC6C-4C5A-8B15-D50D69EDDD22}"/>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graphicEl>
                                              <a:dgm id="{7676BC01-09E9-4480-B367-5F5A3A97B68C}"/>
                                            </p:graphicEl>
                                          </p:spTgt>
                                        </p:tgtEl>
                                        <p:attrNameLst>
                                          <p:attrName>style.visibility</p:attrName>
                                        </p:attrNameLst>
                                      </p:cBhvr>
                                      <p:to>
                                        <p:strVal val="visible"/>
                                      </p:to>
                                    </p:set>
                                    <p:animEffect transition="in" filter="fade">
                                      <p:cBhvr>
                                        <p:cTn id="51" dur="500"/>
                                        <p:tgtEl>
                                          <p:spTgt spid="3">
                                            <p:graphicEl>
                                              <a:dgm id="{7676BC01-09E9-4480-B367-5F5A3A97B68C}"/>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graphicEl>
                                              <a:dgm id="{C1921417-4A93-4313-B10E-54B40A6DD2E8}"/>
                                            </p:graphicEl>
                                          </p:spTgt>
                                        </p:tgtEl>
                                        <p:attrNameLst>
                                          <p:attrName>style.visibility</p:attrName>
                                        </p:attrNameLst>
                                      </p:cBhvr>
                                      <p:to>
                                        <p:strVal val="visible"/>
                                      </p:to>
                                    </p:set>
                                    <p:animEffect transition="in" filter="fade">
                                      <p:cBhvr>
                                        <p:cTn id="54" dur="500"/>
                                        <p:tgtEl>
                                          <p:spTgt spid="3">
                                            <p:graphicEl>
                                              <a:dgm id="{C1921417-4A93-4313-B10E-54B40A6DD2E8}"/>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graphicEl>
                                              <a:dgm id="{63316DB0-681C-4100-883A-4B4BB0F64C43}"/>
                                            </p:graphicEl>
                                          </p:spTgt>
                                        </p:tgtEl>
                                        <p:attrNameLst>
                                          <p:attrName>style.visibility</p:attrName>
                                        </p:attrNameLst>
                                      </p:cBhvr>
                                      <p:to>
                                        <p:strVal val="visible"/>
                                      </p:to>
                                    </p:set>
                                    <p:animEffect transition="in" filter="fade">
                                      <p:cBhvr>
                                        <p:cTn id="57" dur="500"/>
                                        <p:tgtEl>
                                          <p:spTgt spid="3">
                                            <p:graphicEl>
                                              <a:dgm id="{63316DB0-681C-4100-883A-4B4BB0F64C43}"/>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graphicEl>
                                              <a:dgm id="{5C4A9308-1067-4BC2-9384-573B908B822F}"/>
                                            </p:graphicEl>
                                          </p:spTgt>
                                        </p:tgtEl>
                                        <p:attrNameLst>
                                          <p:attrName>style.visibility</p:attrName>
                                        </p:attrNameLst>
                                      </p:cBhvr>
                                      <p:to>
                                        <p:strVal val="visible"/>
                                      </p:to>
                                    </p:set>
                                    <p:animEffect transition="in" filter="fade">
                                      <p:cBhvr>
                                        <p:cTn id="60" dur="500"/>
                                        <p:tgtEl>
                                          <p:spTgt spid="3">
                                            <p:graphicEl>
                                              <a:dgm id="{5C4A9308-1067-4BC2-9384-573B908B822F}"/>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graphicEl>
                                              <a:dgm id="{ED69D057-EEED-45B5-AF74-104F60416D7B}"/>
                                            </p:graphicEl>
                                          </p:spTgt>
                                        </p:tgtEl>
                                        <p:attrNameLst>
                                          <p:attrName>style.visibility</p:attrName>
                                        </p:attrNameLst>
                                      </p:cBhvr>
                                      <p:to>
                                        <p:strVal val="visible"/>
                                      </p:to>
                                    </p:set>
                                    <p:animEffect transition="in" filter="fade">
                                      <p:cBhvr>
                                        <p:cTn id="63" dur="500"/>
                                        <p:tgtEl>
                                          <p:spTgt spid="3">
                                            <p:graphicEl>
                                              <a:dgm id="{ED69D057-EEED-45B5-AF74-104F60416D7B}"/>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
                                            <p:graphicEl>
                                              <a:dgm id="{6EC3F3E5-9611-4B0C-B1B8-3601C781AA1D}"/>
                                            </p:graphicEl>
                                          </p:spTgt>
                                        </p:tgtEl>
                                        <p:attrNameLst>
                                          <p:attrName>style.visibility</p:attrName>
                                        </p:attrNameLst>
                                      </p:cBhvr>
                                      <p:to>
                                        <p:strVal val="visible"/>
                                      </p:to>
                                    </p:set>
                                    <p:animEffect transition="in" filter="fade">
                                      <p:cBhvr>
                                        <p:cTn id="66" dur="500"/>
                                        <p:tgtEl>
                                          <p:spTgt spid="3">
                                            <p:graphicEl>
                                              <a:dgm id="{6EC3F3E5-9611-4B0C-B1B8-3601C781AA1D}"/>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
                                            <p:graphicEl>
                                              <a:dgm id="{C507E615-910C-4BCE-9D31-F10E59711122}"/>
                                            </p:graphicEl>
                                          </p:spTgt>
                                        </p:tgtEl>
                                        <p:attrNameLst>
                                          <p:attrName>style.visibility</p:attrName>
                                        </p:attrNameLst>
                                      </p:cBhvr>
                                      <p:to>
                                        <p:strVal val="visible"/>
                                      </p:to>
                                    </p:set>
                                    <p:animEffect transition="in" filter="fade">
                                      <p:cBhvr>
                                        <p:cTn id="69" dur="500"/>
                                        <p:tgtEl>
                                          <p:spTgt spid="3">
                                            <p:graphicEl>
                                              <a:dgm id="{C507E615-910C-4BCE-9D31-F10E5971112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
                                            <p:graphicEl>
                                              <a:dgm id="{2FD69495-9F4D-436D-8854-FE86E1725F62}"/>
                                            </p:graphicEl>
                                          </p:spTgt>
                                        </p:tgtEl>
                                        <p:attrNameLst>
                                          <p:attrName>style.visibility</p:attrName>
                                        </p:attrNameLst>
                                      </p:cBhvr>
                                      <p:to>
                                        <p:strVal val="visible"/>
                                      </p:to>
                                    </p:set>
                                    <p:animEffect transition="in" filter="fade">
                                      <p:cBhvr>
                                        <p:cTn id="74" dur="500"/>
                                        <p:tgtEl>
                                          <p:spTgt spid="3">
                                            <p:graphicEl>
                                              <a:dgm id="{2FD69495-9F4D-436D-8854-FE86E1725F62}"/>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
                                            <p:graphicEl>
                                              <a:dgm id="{D62356D3-A4DE-4455-8599-33B51079F6D9}"/>
                                            </p:graphicEl>
                                          </p:spTgt>
                                        </p:tgtEl>
                                        <p:attrNameLst>
                                          <p:attrName>style.visibility</p:attrName>
                                        </p:attrNameLst>
                                      </p:cBhvr>
                                      <p:to>
                                        <p:strVal val="visible"/>
                                      </p:to>
                                    </p:set>
                                    <p:animEffect transition="in" filter="fade">
                                      <p:cBhvr>
                                        <p:cTn id="77" dur="500"/>
                                        <p:tgtEl>
                                          <p:spTgt spid="3">
                                            <p:graphicEl>
                                              <a:dgm id="{D62356D3-A4DE-4455-8599-33B51079F6D9}"/>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
                                            <p:graphicEl>
                                              <a:dgm id="{C69004A9-46D1-491F-8ED9-BA7F5F815340}"/>
                                            </p:graphicEl>
                                          </p:spTgt>
                                        </p:tgtEl>
                                        <p:attrNameLst>
                                          <p:attrName>style.visibility</p:attrName>
                                        </p:attrNameLst>
                                      </p:cBhvr>
                                      <p:to>
                                        <p:strVal val="visible"/>
                                      </p:to>
                                    </p:set>
                                    <p:animEffect transition="in" filter="fade">
                                      <p:cBhvr>
                                        <p:cTn id="80" dur="500"/>
                                        <p:tgtEl>
                                          <p:spTgt spid="3">
                                            <p:graphicEl>
                                              <a:dgm id="{C69004A9-46D1-491F-8ED9-BA7F5F815340}"/>
                                            </p:graphic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
                                            <p:graphicEl>
                                              <a:dgm id="{EA6B3164-3BF5-4EEE-B37E-7F0F80EAB31A}"/>
                                            </p:graphicEl>
                                          </p:spTgt>
                                        </p:tgtEl>
                                        <p:attrNameLst>
                                          <p:attrName>style.visibility</p:attrName>
                                        </p:attrNameLst>
                                      </p:cBhvr>
                                      <p:to>
                                        <p:strVal val="visible"/>
                                      </p:to>
                                    </p:set>
                                    <p:animEffect transition="in" filter="fade">
                                      <p:cBhvr>
                                        <p:cTn id="83" dur="500"/>
                                        <p:tgtEl>
                                          <p:spTgt spid="3">
                                            <p:graphicEl>
                                              <a:dgm id="{EA6B3164-3BF5-4EEE-B37E-7F0F80EAB31A}"/>
                                            </p:graphic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
                                            <p:graphicEl>
                                              <a:dgm id="{21B30B50-DE22-48CD-9866-8D5D7E21F4D3}"/>
                                            </p:graphicEl>
                                          </p:spTgt>
                                        </p:tgtEl>
                                        <p:attrNameLst>
                                          <p:attrName>style.visibility</p:attrName>
                                        </p:attrNameLst>
                                      </p:cBhvr>
                                      <p:to>
                                        <p:strVal val="visible"/>
                                      </p:to>
                                    </p:set>
                                    <p:animEffect transition="in" filter="fade">
                                      <p:cBhvr>
                                        <p:cTn id="86" dur="500"/>
                                        <p:tgtEl>
                                          <p:spTgt spid="3">
                                            <p:graphicEl>
                                              <a:dgm id="{21B30B50-DE22-48CD-9866-8D5D7E21F4D3}"/>
                                            </p:graphic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
                                            <p:graphicEl>
                                              <a:dgm id="{5B4E3741-2EB6-472A-91B4-5EB62C34AE85}"/>
                                            </p:graphicEl>
                                          </p:spTgt>
                                        </p:tgtEl>
                                        <p:attrNameLst>
                                          <p:attrName>style.visibility</p:attrName>
                                        </p:attrNameLst>
                                      </p:cBhvr>
                                      <p:to>
                                        <p:strVal val="visible"/>
                                      </p:to>
                                    </p:set>
                                    <p:animEffect transition="in" filter="fade">
                                      <p:cBhvr>
                                        <p:cTn id="89" dur="500"/>
                                        <p:tgtEl>
                                          <p:spTgt spid="3">
                                            <p:graphicEl>
                                              <a:dgm id="{5B4E3741-2EB6-472A-91B4-5EB62C34AE85}"/>
                                            </p:graphic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
                                            <p:graphicEl>
                                              <a:dgm id="{0B67D771-71B2-4C8C-9D93-FF4B2596E8A9}"/>
                                            </p:graphicEl>
                                          </p:spTgt>
                                        </p:tgtEl>
                                        <p:attrNameLst>
                                          <p:attrName>style.visibility</p:attrName>
                                        </p:attrNameLst>
                                      </p:cBhvr>
                                      <p:to>
                                        <p:strVal val="visible"/>
                                      </p:to>
                                    </p:set>
                                    <p:animEffect transition="in" filter="fade">
                                      <p:cBhvr>
                                        <p:cTn id="92" dur="500"/>
                                        <p:tgtEl>
                                          <p:spTgt spid="3">
                                            <p:graphicEl>
                                              <a:dgm id="{0B67D771-71B2-4C8C-9D93-FF4B2596E8A9}"/>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
                                            <p:graphicEl>
                                              <a:dgm id="{E02D7BA0-937F-4E3B-AE6E-7A6BCB555B50}"/>
                                            </p:graphicEl>
                                          </p:spTgt>
                                        </p:tgtEl>
                                        <p:attrNameLst>
                                          <p:attrName>style.visibility</p:attrName>
                                        </p:attrNameLst>
                                      </p:cBhvr>
                                      <p:to>
                                        <p:strVal val="visible"/>
                                      </p:to>
                                    </p:set>
                                    <p:animEffect transition="in" filter="fade">
                                      <p:cBhvr>
                                        <p:cTn id="95" dur="500"/>
                                        <p:tgtEl>
                                          <p:spTgt spid="3">
                                            <p:graphicEl>
                                              <a:dgm id="{E02D7BA0-937F-4E3B-AE6E-7A6BCB555B50}"/>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
                                            <p:graphicEl>
                                              <a:dgm id="{4F0B3C54-62C0-4C6E-B737-1F217739944D}"/>
                                            </p:graphicEl>
                                          </p:spTgt>
                                        </p:tgtEl>
                                        <p:attrNameLst>
                                          <p:attrName>style.visibility</p:attrName>
                                        </p:attrNameLst>
                                      </p:cBhvr>
                                      <p:to>
                                        <p:strVal val="visible"/>
                                      </p:to>
                                    </p:set>
                                    <p:animEffect transition="in" filter="fade">
                                      <p:cBhvr>
                                        <p:cTn id="100" dur="500"/>
                                        <p:tgtEl>
                                          <p:spTgt spid="3">
                                            <p:graphicEl>
                                              <a:dgm id="{4F0B3C54-62C0-4C6E-B737-1F217739944D}"/>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
                                            <p:graphicEl>
                                              <a:dgm id="{D8F28541-C2CB-40A6-B464-0C47156BA9DA}"/>
                                            </p:graphicEl>
                                          </p:spTgt>
                                        </p:tgtEl>
                                        <p:attrNameLst>
                                          <p:attrName>style.visibility</p:attrName>
                                        </p:attrNameLst>
                                      </p:cBhvr>
                                      <p:to>
                                        <p:strVal val="visible"/>
                                      </p:to>
                                    </p:set>
                                    <p:animEffect transition="in" filter="fade">
                                      <p:cBhvr>
                                        <p:cTn id="103" dur="500"/>
                                        <p:tgtEl>
                                          <p:spTgt spid="3">
                                            <p:graphicEl>
                                              <a:dgm id="{D8F28541-C2CB-40A6-B464-0C47156BA9DA}"/>
                                            </p:graphic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
                                            <p:graphicEl>
                                              <a:dgm id="{41708D46-A559-41C6-84FC-D6F16888F364}"/>
                                            </p:graphicEl>
                                          </p:spTgt>
                                        </p:tgtEl>
                                        <p:attrNameLst>
                                          <p:attrName>style.visibility</p:attrName>
                                        </p:attrNameLst>
                                      </p:cBhvr>
                                      <p:to>
                                        <p:strVal val="visible"/>
                                      </p:to>
                                    </p:set>
                                    <p:animEffect transition="in" filter="fade">
                                      <p:cBhvr>
                                        <p:cTn id="106" dur="500"/>
                                        <p:tgtEl>
                                          <p:spTgt spid="3">
                                            <p:graphicEl>
                                              <a:dgm id="{41708D46-A559-41C6-84FC-D6F16888F364}"/>
                                            </p:graphic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
                                            <p:graphicEl>
                                              <a:dgm id="{044B36A1-9318-4BBE-9809-98B3E5371655}"/>
                                            </p:graphicEl>
                                          </p:spTgt>
                                        </p:tgtEl>
                                        <p:attrNameLst>
                                          <p:attrName>style.visibility</p:attrName>
                                        </p:attrNameLst>
                                      </p:cBhvr>
                                      <p:to>
                                        <p:strVal val="visible"/>
                                      </p:to>
                                    </p:set>
                                    <p:animEffect transition="in" filter="fade">
                                      <p:cBhvr>
                                        <p:cTn id="109" dur="500"/>
                                        <p:tgtEl>
                                          <p:spTgt spid="3">
                                            <p:graphicEl>
                                              <a:dgm id="{044B36A1-9318-4BBE-9809-98B3E5371655}"/>
                                            </p:graphic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
                                            <p:graphicEl>
                                              <a:dgm id="{051CE892-43B1-4550-97DC-7681EE19D258}"/>
                                            </p:graphicEl>
                                          </p:spTgt>
                                        </p:tgtEl>
                                        <p:attrNameLst>
                                          <p:attrName>style.visibility</p:attrName>
                                        </p:attrNameLst>
                                      </p:cBhvr>
                                      <p:to>
                                        <p:strVal val="visible"/>
                                      </p:to>
                                    </p:set>
                                    <p:animEffect transition="in" filter="fade">
                                      <p:cBhvr>
                                        <p:cTn id="112" dur="500"/>
                                        <p:tgtEl>
                                          <p:spTgt spid="3">
                                            <p:graphicEl>
                                              <a:dgm id="{051CE892-43B1-4550-97DC-7681EE19D258}"/>
                                            </p:graphic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
                                            <p:graphicEl>
                                              <a:dgm id="{5D6D978C-8AB0-4107-8078-936FF29BA91D}"/>
                                            </p:graphicEl>
                                          </p:spTgt>
                                        </p:tgtEl>
                                        <p:attrNameLst>
                                          <p:attrName>style.visibility</p:attrName>
                                        </p:attrNameLst>
                                      </p:cBhvr>
                                      <p:to>
                                        <p:strVal val="visible"/>
                                      </p:to>
                                    </p:set>
                                    <p:animEffect transition="in" filter="fade">
                                      <p:cBhvr>
                                        <p:cTn id="115" dur="500"/>
                                        <p:tgtEl>
                                          <p:spTgt spid="3">
                                            <p:graphicEl>
                                              <a:dgm id="{5D6D978C-8AB0-4107-8078-936FF29BA91D}"/>
                                            </p:graphic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
                                            <p:graphicEl>
                                              <a:dgm id="{252007B3-1096-4879-AEC8-7673B5533B01}"/>
                                            </p:graphicEl>
                                          </p:spTgt>
                                        </p:tgtEl>
                                        <p:attrNameLst>
                                          <p:attrName>style.visibility</p:attrName>
                                        </p:attrNameLst>
                                      </p:cBhvr>
                                      <p:to>
                                        <p:strVal val="visible"/>
                                      </p:to>
                                    </p:set>
                                    <p:animEffect transition="in" filter="fade">
                                      <p:cBhvr>
                                        <p:cTn id="118" dur="500"/>
                                        <p:tgtEl>
                                          <p:spTgt spid="3">
                                            <p:graphicEl>
                                              <a:dgm id="{252007B3-1096-4879-AEC8-7673B5533B01}"/>
                                            </p:graphic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
                                            <p:graphicEl>
                                              <a:dgm id="{C3F773B8-C576-400B-B0F5-4713A0A992C2}"/>
                                            </p:graphicEl>
                                          </p:spTgt>
                                        </p:tgtEl>
                                        <p:attrNameLst>
                                          <p:attrName>style.visibility</p:attrName>
                                        </p:attrNameLst>
                                      </p:cBhvr>
                                      <p:to>
                                        <p:strVal val="visible"/>
                                      </p:to>
                                    </p:set>
                                    <p:animEffect transition="in" filter="fade">
                                      <p:cBhvr>
                                        <p:cTn id="121" dur="500"/>
                                        <p:tgtEl>
                                          <p:spTgt spid="3">
                                            <p:graphicEl>
                                              <a:dgm id="{C3F773B8-C576-400B-B0F5-4713A0A992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hu-HU" dirty="0" smtClean="0"/>
              <a:t>Köszönöm a figyelmüket!</a:t>
            </a:r>
            <a:endParaRPr lang="hu-HU" dirty="0"/>
          </a:p>
        </p:txBody>
      </p:sp>
      <p:sp>
        <p:nvSpPr>
          <p:cNvPr id="5" name="Subtitle 4"/>
          <p:cNvSpPr>
            <a:spLocks noGrp="1"/>
          </p:cNvSpPr>
          <p:nvPr>
            <p:ph type="subTitle" idx="1"/>
          </p:nvPr>
        </p:nvSpPr>
        <p:spPr/>
        <p:txBody>
          <a:bodyPr/>
          <a:lstStyle/>
          <a:p>
            <a:pPr algn="l"/>
            <a:r>
              <a:rPr lang="hu-HU" dirty="0" smtClean="0"/>
              <a:t>Web: </a:t>
            </a:r>
            <a:r>
              <a:rPr lang="hu-HU" dirty="0" err="1" smtClean="0"/>
              <a:t>www.balasys.hu</a:t>
            </a:r>
            <a:endParaRPr lang="hu-HU" dirty="0" smtClean="0"/>
          </a:p>
          <a:p>
            <a:pPr algn="l"/>
            <a:r>
              <a:rPr lang="hu-HU" dirty="0" smtClean="0"/>
              <a:t>E-mail: </a:t>
            </a:r>
            <a:r>
              <a:rPr lang="hu-HU" dirty="0" err="1" smtClean="0"/>
              <a:t>csaba.krasznay</a:t>
            </a:r>
            <a:r>
              <a:rPr lang="hu-HU" dirty="0" smtClean="0"/>
              <a:t>@</a:t>
            </a:r>
            <a:r>
              <a:rPr lang="hu-HU" dirty="0" err="1" smtClean="0"/>
              <a:t>balabit.com</a:t>
            </a:r>
            <a:endParaRPr lang="hu-HU" dirty="0"/>
          </a:p>
        </p:txBody>
      </p:sp>
    </p:spTree>
    <p:extLst>
      <p:ext uri="{BB962C8B-B14F-4D97-AF65-F5344CB8AC3E}">
        <p14:creationId xmlns:p14="http://schemas.microsoft.com/office/powerpoint/2010/main" val="3414831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dirty="0" smtClean="0"/>
              <a:t>Biztonság vs. adatvédelem</a:t>
            </a:r>
            <a:endParaRPr lang="hu-HU" dirty="0"/>
          </a:p>
        </p:txBody>
      </p:sp>
      <p:pic>
        <p:nvPicPr>
          <p:cNvPr id="9" name="Content Placeholder 3"/>
          <p:cNvPicPr>
            <a:picLocks noChangeAspect="1"/>
          </p:cNvPicPr>
          <p:nvPr/>
        </p:nvPicPr>
        <p:blipFill>
          <a:blip r:embed="rId2"/>
          <a:stretch>
            <a:fillRect/>
          </a:stretch>
        </p:blipFill>
        <p:spPr>
          <a:xfrm>
            <a:off x="2970586" y="2029260"/>
            <a:ext cx="6250827" cy="3902031"/>
          </a:xfrm>
          <a:prstGeom prst="rect">
            <a:avLst/>
          </a:prstGeom>
        </p:spPr>
      </p:pic>
    </p:spTree>
    <p:extLst>
      <p:ext uri="{BB962C8B-B14F-4D97-AF65-F5344CB8AC3E}">
        <p14:creationId xmlns:p14="http://schemas.microsoft.com/office/powerpoint/2010/main" val="298155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kényelmetlen igazság</a:t>
            </a:r>
            <a:endParaRPr lang="hu-HU" dirty="0"/>
          </a:p>
        </p:txBody>
      </p:sp>
      <p:pic>
        <p:nvPicPr>
          <p:cNvPr id="3"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17984" y="1903149"/>
            <a:ext cx="3704153" cy="4414539"/>
          </a:xfrm>
          <a:prstGeom prst="rect">
            <a:avLst/>
          </a:prstGeom>
        </p:spPr>
      </p:pic>
      <p:sp>
        <p:nvSpPr>
          <p:cNvPr id="4" name="TextBox 3"/>
          <p:cNvSpPr txBox="1"/>
          <p:nvPr/>
        </p:nvSpPr>
        <p:spPr>
          <a:xfrm>
            <a:off x="8095075" y="5983388"/>
            <a:ext cx="3105278" cy="400110"/>
          </a:xfrm>
          <a:prstGeom prst="rect">
            <a:avLst/>
          </a:prstGeom>
          <a:noFill/>
        </p:spPr>
        <p:txBody>
          <a:bodyPr wrap="square" rtlCol="0">
            <a:spAutoFit/>
          </a:bodyPr>
          <a:lstStyle/>
          <a:p>
            <a:r>
              <a:rPr lang="hu-HU" sz="1000" dirty="0" smtClean="0"/>
              <a:t>Forrás</a:t>
            </a:r>
            <a:r>
              <a:rPr lang="en-US" sz="1000" dirty="0" smtClean="0"/>
              <a:t>: Cybersecurity Economic Predictions: 2017 to 2021, Cybersecurity Ventures</a:t>
            </a:r>
            <a:endParaRPr lang="hu-HU" sz="1000" dirty="0"/>
          </a:p>
        </p:txBody>
      </p:sp>
    </p:spTree>
    <p:extLst>
      <p:ext uri="{BB962C8B-B14F-4D97-AF65-F5344CB8AC3E}">
        <p14:creationId xmlns:p14="http://schemas.microsoft.com/office/powerpoint/2010/main" val="181389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Az emberi tényező</a:t>
            </a:r>
            <a:endParaRPr lang="hu-HU" dirty="0"/>
          </a:p>
        </p:txBody>
      </p:sp>
      <p:pic>
        <p:nvPicPr>
          <p:cNvPr id="3" name="Picture 2" descr="https://www.telemessage.com/wp-content/uploads/2017/03/Cartoon_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55597" y="1856050"/>
            <a:ext cx="6280805" cy="436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82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probléma</a:t>
            </a:r>
            <a:endParaRPr lang="hu-HU" dirty="0"/>
          </a:p>
        </p:txBody>
      </p:sp>
      <p:graphicFrame>
        <p:nvGraphicFramePr>
          <p:cNvPr id="3" name="Content Placeholder 3"/>
          <p:cNvGraphicFramePr>
            <a:graphicFrameLocks/>
          </p:cNvGraphicFramePr>
          <p:nvPr>
            <p:extLst>
              <p:ext uri="{D42A27DB-BD31-4B8C-83A1-F6EECF244321}">
                <p14:modId xmlns:p14="http://schemas.microsoft.com/office/powerpoint/2010/main" val="1899041992"/>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54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CE239031-FC14-4314-AD43-627D667CC5FD}"/>
                                            </p:graphicEl>
                                          </p:spTgt>
                                        </p:tgtEl>
                                        <p:attrNameLst>
                                          <p:attrName>style.visibility</p:attrName>
                                        </p:attrNameLst>
                                      </p:cBhvr>
                                      <p:to>
                                        <p:strVal val="visible"/>
                                      </p:to>
                                    </p:set>
                                    <p:animEffect transition="in" filter="fade">
                                      <p:cBhvr>
                                        <p:cTn id="7" dur="500"/>
                                        <p:tgtEl>
                                          <p:spTgt spid="3">
                                            <p:graphicEl>
                                              <a:dgm id="{CE239031-FC14-4314-AD43-627D667CC5F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173A7C33-2494-4285-A1F0-0E3344E2977E}"/>
                                            </p:graphicEl>
                                          </p:spTgt>
                                        </p:tgtEl>
                                        <p:attrNameLst>
                                          <p:attrName>style.visibility</p:attrName>
                                        </p:attrNameLst>
                                      </p:cBhvr>
                                      <p:to>
                                        <p:strVal val="visible"/>
                                      </p:to>
                                    </p:set>
                                    <p:animEffect transition="in" filter="fade">
                                      <p:cBhvr>
                                        <p:cTn id="12" dur="500"/>
                                        <p:tgtEl>
                                          <p:spTgt spid="3">
                                            <p:graphicEl>
                                              <a:dgm id="{173A7C33-2494-4285-A1F0-0E3344E2977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E12BE3A9-FAD8-4166-91C6-1C0DE9C0E1AA}"/>
                                            </p:graphicEl>
                                          </p:spTgt>
                                        </p:tgtEl>
                                        <p:attrNameLst>
                                          <p:attrName>style.visibility</p:attrName>
                                        </p:attrNameLst>
                                      </p:cBhvr>
                                      <p:to>
                                        <p:strVal val="visible"/>
                                      </p:to>
                                    </p:set>
                                    <p:animEffect transition="in" filter="fade">
                                      <p:cBhvr>
                                        <p:cTn id="15" dur="500"/>
                                        <p:tgtEl>
                                          <p:spTgt spid="3">
                                            <p:graphicEl>
                                              <a:dgm id="{E12BE3A9-FAD8-4166-91C6-1C0DE9C0E1A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0BC40D43-4086-4CCE-B5E7-9F9167C8CD58}"/>
                                            </p:graphicEl>
                                          </p:spTgt>
                                        </p:tgtEl>
                                        <p:attrNameLst>
                                          <p:attrName>style.visibility</p:attrName>
                                        </p:attrNameLst>
                                      </p:cBhvr>
                                      <p:to>
                                        <p:strVal val="visible"/>
                                      </p:to>
                                    </p:set>
                                    <p:animEffect transition="in" filter="fade">
                                      <p:cBhvr>
                                        <p:cTn id="20" dur="500"/>
                                        <p:tgtEl>
                                          <p:spTgt spid="3">
                                            <p:graphicEl>
                                              <a:dgm id="{0BC40D43-4086-4CCE-B5E7-9F9167C8CD5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D2653E22-3895-49B3-89FF-3F741BBE4813}"/>
                                            </p:graphicEl>
                                          </p:spTgt>
                                        </p:tgtEl>
                                        <p:attrNameLst>
                                          <p:attrName>style.visibility</p:attrName>
                                        </p:attrNameLst>
                                      </p:cBhvr>
                                      <p:to>
                                        <p:strVal val="visible"/>
                                      </p:to>
                                    </p:set>
                                    <p:animEffect transition="in" filter="fade">
                                      <p:cBhvr>
                                        <p:cTn id="23" dur="500"/>
                                        <p:tgtEl>
                                          <p:spTgt spid="3">
                                            <p:graphicEl>
                                              <a:dgm id="{D2653E22-3895-49B3-89FF-3F741BBE481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BB44F2CD-FCA9-463E-9B02-4AEBD9371842}"/>
                                            </p:graphicEl>
                                          </p:spTgt>
                                        </p:tgtEl>
                                        <p:attrNameLst>
                                          <p:attrName>style.visibility</p:attrName>
                                        </p:attrNameLst>
                                      </p:cBhvr>
                                      <p:to>
                                        <p:strVal val="visible"/>
                                      </p:to>
                                    </p:set>
                                    <p:animEffect transition="in" filter="fade">
                                      <p:cBhvr>
                                        <p:cTn id="28" dur="500"/>
                                        <p:tgtEl>
                                          <p:spTgt spid="3">
                                            <p:graphicEl>
                                              <a:dgm id="{BB44F2CD-FCA9-463E-9B02-4AEBD937184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5F1A2446-BE7A-444F-AC5E-B767104145FD}"/>
                                            </p:graphicEl>
                                          </p:spTgt>
                                        </p:tgtEl>
                                        <p:attrNameLst>
                                          <p:attrName>style.visibility</p:attrName>
                                        </p:attrNameLst>
                                      </p:cBhvr>
                                      <p:to>
                                        <p:strVal val="visible"/>
                                      </p:to>
                                    </p:set>
                                    <p:animEffect transition="in" filter="fade">
                                      <p:cBhvr>
                                        <p:cTn id="31" dur="500"/>
                                        <p:tgtEl>
                                          <p:spTgt spid="3">
                                            <p:graphicEl>
                                              <a:dgm id="{5F1A2446-BE7A-444F-AC5E-B767104145F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9AA96385-6AC1-4F37-A510-93A07B6D78C3}"/>
                                            </p:graphicEl>
                                          </p:spTgt>
                                        </p:tgtEl>
                                        <p:attrNameLst>
                                          <p:attrName>style.visibility</p:attrName>
                                        </p:attrNameLst>
                                      </p:cBhvr>
                                      <p:to>
                                        <p:strVal val="visible"/>
                                      </p:to>
                                    </p:set>
                                    <p:animEffect transition="in" filter="fade">
                                      <p:cBhvr>
                                        <p:cTn id="36" dur="500"/>
                                        <p:tgtEl>
                                          <p:spTgt spid="3">
                                            <p:graphicEl>
                                              <a:dgm id="{9AA96385-6AC1-4F37-A510-93A07B6D78C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3260163A-8002-4A4D-BE52-786F6CDB5C64}"/>
                                            </p:graphicEl>
                                          </p:spTgt>
                                        </p:tgtEl>
                                        <p:attrNameLst>
                                          <p:attrName>style.visibility</p:attrName>
                                        </p:attrNameLst>
                                      </p:cBhvr>
                                      <p:to>
                                        <p:strVal val="visible"/>
                                      </p:to>
                                    </p:set>
                                    <p:animEffect transition="in" filter="fade">
                                      <p:cBhvr>
                                        <p:cTn id="39" dur="500"/>
                                        <p:tgtEl>
                                          <p:spTgt spid="3">
                                            <p:graphicEl>
                                              <a:dgm id="{3260163A-8002-4A4D-BE52-786F6CDB5C64}"/>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graphicEl>
                                              <a:dgm id="{223DBF9B-4C17-4E08-8724-1A412F35D384}"/>
                                            </p:graphicEl>
                                          </p:spTgt>
                                        </p:tgtEl>
                                        <p:attrNameLst>
                                          <p:attrName>style.visibility</p:attrName>
                                        </p:attrNameLst>
                                      </p:cBhvr>
                                      <p:to>
                                        <p:strVal val="visible"/>
                                      </p:to>
                                    </p:set>
                                    <p:animEffect transition="in" filter="fade">
                                      <p:cBhvr>
                                        <p:cTn id="42" dur="500"/>
                                        <p:tgtEl>
                                          <p:spTgt spid="3">
                                            <p:graphicEl>
                                              <a:dgm id="{223DBF9B-4C17-4E08-8724-1A412F35D38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technológia</a:t>
            </a:r>
            <a:endParaRPr lang="hu-HU" dirty="0"/>
          </a:p>
        </p:txBody>
      </p:sp>
      <p:pic>
        <p:nvPicPr>
          <p:cNvPr id="3" name="Picture 2" descr="http://na2.www.gartner.com/imagesrv/newsroom/images/emerging-tech-hc-2016.png;wa59f7b006c484099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0" y="1958181"/>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4800" y="6137031"/>
            <a:ext cx="3594254" cy="246221"/>
          </a:xfrm>
          <a:prstGeom prst="rect">
            <a:avLst/>
          </a:prstGeom>
          <a:noFill/>
        </p:spPr>
        <p:txBody>
          <a:bodyPr wrap="none" rtlCol="0">
            <a:spAutoFit/>
          </a:bodyPr>
          <a:lstStyle/>
          <a:p>
            <a:r>
              <a:rPr lang="hu-HU" sz="1000" dirty="0" smtClean="0"/>
              <a:t>Forrás</a:t>
            </a:r>
            <a:r>
              <a:rPr lang="en-US" sz="1000" dirty="0" smtClean="0"/>
              <a:t>: http://www.gartner.com/newsroom/id/3412017</a:t>
            </a:r>
            <a:endParaRPr lang="hu-HU" sz="1000" dirty="0"/>
          </a:p>
        </p:txBody>
      </p:sp>
      <p:sp>
        <p:nvSpPr>
          <p:cNvPr id="5" name="Rectangle 4"/>
          <p:cNvSpPr/>
          <p:nvPr/>
        </p:nvSpPr>
        <p:spPr>
          <a:xfrm>
            <a:off x="5563042" y="2147977"/>
            <a:ext cx="1186962" cy="155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146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Lehet ezt?</a:t>
            </a:r>
            <a:endParaRPr lang="hu-HU" dirty="0"/>
          </a:p>
        </p:txBody>
      </p:sp>
      <p:sp>
        <p:nvSpPr>
          <p:cNvPr id="3" name="Text Placeholder 2"/>
          <p:cNvSpPr>
            <a:spLocks noGrp="1"/>
          </p:cNvSpPr>
          <p:nvPr>
            <p:ph type="body" sz="quarter" idx="10"/>
          </p:nvPr>
        </p:nvSpPr>
        <p:spPr>
          <a:xfrm>
            <a:off x="533400" y="1458684"/>
            <a:ext cx="10543674" cy="4106863"/>
          </a:xfrm>
        </p:spPr>
        <p:txBody>
          <a:bodyPr>
            <a:normAutofit fontScale="70000" lnSpcReduction="20000"/>
          </a:bodyPr>
          <a:lstStyle/>
          <a:p>
            <a:r>
              <a:rPr lang="hu-HU" dirty="0" smtClean="0"/>
              <a:t>(49) Az </a:t>
            </a:r>
            <a:r>
              <a:rPr lang="hu-HU" dirty="0"/>
              <a:t>érintett adatkezelő jogos érdekének minősül a közhatalmi szervek, számítástechnikai vészhelyzetekre reagáló egység (CERT), hálózatbiztonsági incidenskezelő egységek (CSIRT), elektronikus hírközlési hálózatok üzemeltetői és szolgáltatások nyújtói, valamint biztonságtechnológiai szolgáltatók által végrehajtott olyan mértékű személyes adatkezelés, amely a hálózati és informatikai biztonság garantálásához feltétlenül szükséges és arányos, vagyis adott titkossági szinten az érintett hálózat vagy információs rendszer ellenálló képessége az e hálózatokon és rendszereken tárolt vagy továbbított adatok, valamint az e hálózatok és rendszerek által nyújtott vagy rajtuk keresztül elérhető kapcsolódó szolgáltatások hozzáférhetőségét, hitelességét, integritását és bizalmas jellegét sértő véletlen eseményekkel, illetve jogellenes vagy rosszhiszemű tevékenységekkel szemben. Ez magában foglalhatja például az elektronikus kommunikációs hálózatokhoz való engedély nélküli hozzáférés és a rosszindulatú programterjesztés megakadályozását, továbbá a szolgáltatás megtagadásával járó támadások, valamint a számítógépes és elektronikus kommunikációs rendszerekben való károkozás megállítását.</a:t>
            </a:r>
          </a:p>
        </p:txBody>
      </p:sp>
      <p:sp>
        <p:nvSpPr>
          <p:cNvPr id="4" name="TextBox 3"/>
          <p:cNvSpPr txBox="1"/>
          <p:nvPr/>
        </p:nvSpPr>
        <p:spPr>
          <a:xfrm>
            <a:off x="5627341" y="5794790"/>
            <a:ext cx="6564659" cy="646331"/>
          </a:xfrm>
          <a:prstGeom prst="rect">
            <a:avLst/>
          </a:prstGeom>
          <a:noFill/>
        </p:spPr>
        <p:txBody>
          <a:bodyPr wrap="square" rtlCol="0">
            <a:spAutoFit/>
          </a:bodyPr>
          <a:lstStyle/>
          <a:p>
            <a:r>
              <a:rPr lang="hu-HU" sz="900" dirty="0" smtClean="0">
                <a:latin typeface="+mj-lt"/>
              </a:rPr>
              <a:t>Forrás: </a:t>
            </a:r>
            <a:r>
              <a:rPr lang="hu-HU" sz="900" dirty="0">
                <a:latin typeface="+mj-lt"/>
              </a:rPr>
              <a:t>AZ EURÓPAI PARLAMENT ÉS A TANÁCS (EU) 2016/679 </a:t>
            </a:r>
            <a:r>
              <a:rPr lang="hu-HU" sz="900" dirty="0" smtClean="0">
                <a:latin typeface="+mj-lt"/>
              </a:rPr>
              <a:t>RENDELETE (</a:t>
            </a:r>
            <a:r>
              <a:rPr lang="hu-HU" sz="900" dirty="0">
                <a:latin typeface="+mj-lt"/>
              </a:rPr>
              <a:t>2016. április 27</a:t>
            </a:r>
            <a:r>
              <a:rPr lang="hu-HU" sz="900" dirty="0" smtClean="0">
                <a:latin typeface="+mj-lt"/>
              </a:rPr>
              <a:t>.) a </a:t>
            </a:r>
            <a:r>
              <a:rPr lang="hu-HU" sz="900" dirty="0">
                <a:latin typeface="+mj-lt"/>
              </a:rPr>
              <a:t>természetes személyeknek a személyes adatok kezelése tekintetében történő védelméről és az ilyen adatok szabad áramlásáról, valamint a 95/46/EK rendelet hatályon kívül helyezéséről (általános adatvédelmi rendelet)</a:t>
            </a:r>
          </a:p>
          <a:p>
            <a:endParaRPr lang="hu-HU" sz="900" dirty="0">
              <a:latin typeface="+mj-lt"/>
            </a:endParaRPr>
          </a:p>
        </p:txBody>
      </p:sp>
    </p:spTree>
    <p:extLst>
      <p:ext uri="{BB962C8B-B14F-4D97-AF65-F5344CB8AC3E}">
        <p14:creationId xmlns:p14="http://schemas.microsoft.com/office/powerpoint/2010/main" val="305581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Az elvárások</a:t>
            </a:r>
            <a:endParaRPr lang="hu-HU"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11656" y="1170637"/>
            <a:ext cx="7587161" cy="5178405"/>
          </a:xfrm>
          <a:prstGeom prst="rect">
            <a:avLst/>
          </a:prstGeom>
        </p:spPr>
      </p:pic>
    </p:spTree>
    <p:extLst>
      <p:ext uri="{BB962C8B-B14F-4D97-AF65-F5344CB8AC3E}">
        <p14:creationId xmlns:p14="http://schemas.microsoft.com/office/powerpoint/2010/main" val="1107047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Klasszikus Megoldások</a:t>
            </a:r>
            <a:endParaRPr lang="hu-HU"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41163" y="1101911"/>
            <a:ext cx="6328148" cy="5438947"/>
          </a:xfrm>
          <a:prstGeom prst="rect">
            <a:avLst/>
          </a:prstGeom>
        </p:spPr>
      </p:pic>
    </p:spTree>
    <p:extLst>
      <p:ext uri="{BB962C8B-B14F-4D97-AF65-F5344CB8AC3E}">
        <p14:creationId xmlns:p14="http://schemas.microsoft.com/office/powerpoint/2010/main" val="925387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labit White">
  <a:themeElements>
    <a:clrScheme name="Custom 1">
      <a:dk1>
        <a:srgbClr val="464646"/>
      </a:dk1>
      <a:lt1>
        <a:sysClr val="window" lastClr="FFFFFF"/>
      </a:lt1>
      <a:dk2>
        <a:srgbClr val="2A81C4"/>
      </a:dk2>
      <a:lt2>
        <a:srgbClr val="85BEEB"/>
      </a:lt2>
      <a:accent1>
        <a:srgbClr val="2A81C4"/>
      </a:accent1>
      <a:accent2>
        <a:srgbClr val="85BEEB"/>
      </a:accent2>
      <a:accent3>
        <a:srgbClr val="464646"/>
      </a:accent3>
      <a:accent4>
        <a:srgbClr val="959595"/>
      </a:accent4>
      <a:accent5>
        <a:srgbClr val="DDDDDD"/>
      </a:accent5>
      <a:accent6>
        <a:srgbClr val="F1CB16"/>
      </a:accent6>
      <a:hlink>
        <a:srgbClr val="0563C1"/>
      </a:hlink>
      <a:folHlink>
        <a:srgbClr val="954F72"/>
      </a:folHlink>
    </a:clrScheme>
    <a:fontScheme name="Custom 2">
      <a:majorFont>
        <a:latin typeface="Montserrat Ligh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14E61D55-5B8F-4C0A-9225-66DED0F02A62}" vid="{8D6B3EAA-FE2D-4C0E-A1E1-552AC4F66EC4}"/>
    </a:ext>
  </a:extLst>
</a:theme>
</file>

<file path=ppt/theme/theme2.xml><?xml version="1.0" encoding="utf-8"?>
<a:theme xmlns:a="http://schemas.openxmlformats.org/drawingml/2006/main" name="Balabit Blue">
  <a:themeElements>
    <a:clrScheme name="Balabit">
      <a:dk1>
        <a:srgbClr val="58585B"/>
      </a:dk1>
      <a:lt1>
        <a:sysClr val="window" lastClr="FFFFFF"/>
      </a:lt1>
      <a:dk2>
        <a:srgbClr val="2A81C4"/>
      </a:dk2>
      <a:lt2>
        <a:srgbClr val="3EBCED"/>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14E61D55-5B8F-4C0A-9225-66DED0F02A62}" vid="{58E0E6B7-EE79-4D3F-A361-DADBC2B74DE8}"/>
    </a:ext>
  </a:extLst>
</a:theme>
</file>

<file path=ppt/theme/theme3.xml><?xml version="1.0" encoding="utf-8"?>
<a:theme xmlns:a="http://schemas.openxmlformats.org/drawingml/2006/main" name="Balabit Black">
  <a:themeElements>
    <a:clrScheme name="Balabit">
      <a:dk1>
        <a:srgbClr val="58585B"/>
      </a:dk1>
      <a:lt1>
        <a:sysClr val="window" lastClr="FFFFFF"/>
      </a:lt1>
      <a:dk2>
        <a:srgbClr val="2A81C4"/>
      </a:dk2>
      <a:lt2>
        <a:srgbClr val="3EBCED"/>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14E61D55-5B8F-4C0A-9225-66DED0F02A62}" vid="{9F827431-582B-485C-8DFF-8BB77244CF7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Balabit_presentation_template</Template>
  <TotalTime>65</TotalTime>
  <Words>451</Words>
  <Application>Microsoft Office PowerPoint</Application>
  <PresentationFormat>Widescreen</PresentationFormat>
  <Paragraphs>39</Paragraphs>
  <Slides>11</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Wingdings</vt:lpstr>
      <vt:lpstr>Montserrat Black</vt:lpstr>
      <vt:lpstr>Montserrat Light</vt:lpstr>
      <vt:lpstr>Calibri</vt:lpstr>
      <vt:lpstr>Helvetica Light</vt:lpstr>
      <vt:lpstr>Montserrat</vt:lpstr>
      <vt:lpstr>Balabit White</vt:lpstr>
      <vt:lpstr>Balabit Blue</vt:lpstr>
      <vt:lpstr>Balabit Black</vt:lpstr>
      <vt:lpstr>Adatvédelmi kihívások a modern információ- technológiában</vt:lpstr>
      <vt:lpstr>Biztonság vs. adatvédelem</vt:lpstr>
      <vt:lpstr>A kényelmetlen igazság</vt:lpstr>
      <vt:lpstr>Az emberi tényező</vt:lpstr>
      <vt:lpstr>A probléma</vt:lpstr>
      <vt:lpstr>A technológia</vt:lpstr>
      <vt:lpstr>Lehet ezt?</vt:lpstr>
      <vt:lpstr>Az elvárások</vt:lpstr>
      <vt:lpstr>Klasszikus Megoldások</vt:lpstr>
      <vt:lpstr>A (közel)jövő</vt:lpstr>
      <vt:lpstr>Köszönöm a figyelmüket!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Adatvédelmi kihívások a modern információ technológiában</dc:title>
  <dc:creator>Csaba Krasznay</dc:creator>
  <cp:lastModifiedBy>Csaba Krasznay</cp:lastModifiedBy>
  <cp:revision>7</cp:revision>
  <dcterms:created xsi:type="dcterms:W3CDTF">2017-05-02T11:47:19Z</dcterms:created>
  <dcterms:modified xsi:type="dcterms:W3CDTF">2017-05-03T07:12:19Z</dcterms:modified>
</cp:coreProperties>
</file>